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udiowide"/>
      <p:regular r:id="rId22"/>
    </p:embeddedFont>
    <p:embeddedFont>
      <p:font typeface="Roboto"/>
      <p:regular r:id="rId23"/>
      <p:bold r:id="rId24"/>
      <p:italic r:id="rId25"/>
      <p:boldItalic r:id="rId26"/>
    </p:embeddedFont>
    <p:embeddedFont>
      <p:font typeface="Roboto Medium"/>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udiowide-regular.fntdata"/><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9" name="Google Shape;79;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0" name="Google Shape;80;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1" name="Google Shape;8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1"/>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83" name="Google Shape;83;p11"/>
          <p:cNvPicPr preferRelativeResize="0"/>
          <p:nvPr/>
        </p:nvPicPr>
        <p:blipFill rotWithShape="1">
          <a:blip r:embed="rId2">
            <a:alphaModFix/>
          </a:blip>
          <a:srcRect b="0" l="0" r="0" t="0"/>
          <a:stretch/>
        </p:blipFill>
        <p:spPr>
          <a:xfrm>
            <a:off x="7843147" y="4663225"/>
            <a:ext cx="1010976" cy="307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content with box">
  <p:cSld name="TITLE_1">
    <p:spTree>
      <p:nvGrpSpPr>
        <p:cNvPr id="84" name="Shape 84"/>
        <p:cNvGrpSpPr/>
        <p:nvPr/>
      </p:nvGrpSpPr>
      <p:grpSpPr>
        <a:xfrm>
          <a:off x="0" y="0"/>
          <a:ext cx="0" cy="0"/>
          <a:chOff x="0" y="0"/>
          <a:chExt cx="0" cy="0"/>
        </a:xfrm>
      </p:grpSpPr>
      <p:sp>
        <p:nvSpPr>
          <p:cNvPr id="85" name="Google Shape;85;p12"/>
          <p:cNvSpPr txBox="1"/>
          <p:nvPr/>
        </p:nvSpPr>
        <p:spPr>
          <a:xfrm>
            <a:off x="2258125" y="2207050"/>
            <a:ext cx="4709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i="0" lang="en" sz="4500" u="none" cap="none" strike="noStrike">
                <a:solidFill>
                  <a:srgbClr val="FFFFFF"/>
                </a:solidFill>
                <a:latin typeface="Audiowide"/>
                <a:ea typeface="Audiowide"/>
                <a:cs typeface="Audiowide"/>
                <a:sym typeface="Audiowide"/>
              </a:rPr>
              <a:t>THANK YOU!</a:t>
            </a:r>
            <a:endParaRPr b="1" i="0" sz="4500" u="none" cap="none" strike="noStrike">
              <a:solidFill>
                <a:srgbClr val="FFFFFF"/>
              </a:solidFill>
              <a:latin typeface="Audiowide"/>
              <a:ea typeface="Audiowide"/>
              <a:cs typeface="Audiowide"/>
              <a:sym typeface="Audiowide"/>
            </a:endParaRPr>
          </a:p>
        </p:txBody>
      </p:sp>
      <p:pic>
        <p:nvPicPr>
          <p:cNvPr id="86" name="Google Shape;86;p12"/>
          <p:cNvPicPr preferRelativeResize="0"/>
          <p:nvPr/>
        </p:nvPicPr>
        <p:blipFill rotWithShape="1">
          <a:blip r:embed="rId2">
            <a:alphaModFix/>
          </a:blip>
          <a:srcRect b="0" l="0" r="0" t="0"/>
          <a:stretch/>
        </p:blipFill>
        <p:spPr>
          <a:xfrm>
            <a:off x="3294700" y="964825"/>
            <a:ext cx="2107075" cy="732550"/>
          </a:xfrm>
          <a:prstGeom prst="rect">
            <a:avLst/>
          </a:prstGeom>
          <a:noFill/>
          <a:ln>
            <a:noFill/>
          </a:ln>
        </p:spPr>
      </p:pic>
      <p:sp>
        <p:nvSpPr>
          <p:cNvPr id="87" name="Google Shape;87;p12"/>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88" name="Google Shape;88;p12"/>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89" name="Google Shape;89;p12"/>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0" name="Google Shape;90;p12"/>
          <p:cNvSpPr/>
          <p:nvPr/>
        </p:nvSpPr>
        <p:spPr>
          <a:xfrm>
            <a:off x="6907103"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 name="Google Shape;91;p12"/>
          <p:cNvSpPr/>
          <p:nvPr/>
        </p:nvSpPr>
        <p:spPr>
          <a:xfrm>
            <a:off x="4823294"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 name="Google Shape;92;p12"/>
          <p:cNvSpPr/>
          <p:nvPr/>
        </p:nvSpPr>
        <p:spPr>
          <a:xfrm>
            <a:off x="2739486"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 name="Google Shape;93;p12"/>
          <p:cNvSpPr/>
          <p:nvPr/>
        </p:nvSpPr>
        <p:spPr>
          <a:xfrm>
            <a:off x="655678"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4" name="Google Shape;94;p12"/>
          <p:cNvSpPr/>
          <p:nvPr/>
        </p:nvSpPr>
        <p:spPr>
          <a:xfrm>
            <a:off x="791850"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p:nvPr/>
        </p:nvSpPr>
        <p:spPr>
          <a:xfrm>
            <a:off x="2878225"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
          <p:cNvSpPr/>
          <p:nvPr/>
        </p:nvSpPr>
        <p:spPr>
          <a:xfrm>
            <a:off x="4960750"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2"/>
          <p:cNvSpPr/>
          <p:nvPr/>
        </p:nvSpPr>
        <p:spPr>
          <a:xfrm>
            <a:off x="7043275" y="37540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2"/>
          <p:cNvSpPr/>
          <p:nvPr/>
        </p:nvSpPr>
        <p:spPr>
          <a:xfrm>
            <a:off x="1253704" y="1923550"/>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2"/>
          <p:cNvSpPr/>
          <p:nvPr/>
        </p:nvSpPr>
        <p:spPr>
          <a:xfrm>
            <a:off x="3337517" y="1951650"/>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2"/>
          <p:cNvSpPr/>
          <p:nvPr/>
        </p:nvSpPr>
        <p:spPr>
          <a:xfrm>
            <a:off x="5421317" y="1899700"/>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2"/>
          <p:cNvSpPr/>
          <p:nvPr/>
        </p:nvSpPr>
        <p:spPr>
          <a:xfrm>
            <a:off x="7505117" y="1956975"/>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2"/>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03" name="Google Shape;103;p12"/>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104" name="Google Shape;104;p12"/>
          <p:cNvPicPr preferRelativeResize="0"/>
          <p:nvPr/>
        </p:nvPicPr>
        <p:blipFill rotWithShape="1">
          <a:blip r:embed="rId3">
            <a:alphaModFix/>
          </a:blip>
          <a:srcRect b="0" l="0" r="0" t="0"/>
          <a:stretch/>
        </p:blipFill>
        <p:spPr>
          <a:xfrm>
            <a:off x="7843147" y="4663225"/>
            <a:ext cx="1010976" cy="3078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Table of Content">
  <p:cSld name="TITLE_AND_BODY_1">
    <p:spTree>
      <p:nvGrpSpPr>
        <p:cNvPr id="105" name="Shape 105"/>
        <p:cNvGrpSpPr/>
        <p:nvPr/>
      </p:nvGrpSpPr>
      <p:grpSpPr>
        <a:xfrm>
          <a:off x="0" y="0"/>
          <a:ext cx="0" cy="0"/>
          <a:chOff x="0" y="0"/>
          <a:chExt cx="0" cy="0"/>
        </a:xfrm>
      </p:grpSpPr>
      <p:pic>
        <p:nvPicPr>
          <p:cNvPr id="106" name="Google Shape;106;p13"/>
          <p:cNvPicPr preferRelativeResize="0"/>
          <p:nvPr/>
        </p:nvPicPr>
        <p:blipFill rotWithShape="1">
          <a:blip r:embed="rId2">
            <a:alphaModFix/>
          </a:blip>
          <a:srcRect b="0" l="0" r="0" t="0"/>
          <a:stretch/>
        </p:blipFill>
        <p:spPr>
          <a:xfrm>
            <a:off x="3454575" y="0"/>
            <a:ext cx="5689425" cy="5143500"/>
          </a:xfrm>
          <a:prstGeom prst="rect">
            <a:avLst/>
          </a:prstGeom>
          <a:noFill/>
          <a:ln>
            <a:noFill/>
          </a:ln>
        </p:spPr>
      </p:pic>
      <p:pic>
        <p:nvPicPr>
          <p:cNvPr id="107" name="Google Shape;107;p13"/>
          <p:cNvPicPr preferRelativeResize="0"/>
          <p:nvPr/>
        </p:nvPicPr>
        <p:blipFill rotWithShape="1">
          <a:blip r:embed="rId2">
            <a:alphaModFix/>
          </a:blip>
          <a:srcRect b="0" l="0" r="0" t="0"/>
          <a:stretch/>
        </p:blipFill>
        <p:spPr>
          <a:xfrm>
            <a:off x="3209931" y="0"/>
            <a:ext cx="4366286" cy="5143500"/>
          </a:xfrm>
          <a:prstGeom prst="rect">
            <a:avLst/>
          </a:prstGeom>
          <a:noFill/>
          <a:ln>
            <a:noFill/>
          </a:ln>
        </p:spPr>
      </p:pic>
      <p:sp>
        <p:nvSpPr>
          <p:cNvPr id="108" name="Google Shape;108;p13"/>
          <p:cNvSpPr/>
          <p:nvPr/>
        </p:nvSpPr>
        <p:spPr>
          <a:xfrm flipH="1" rot="10800000">
            <a:off x="3001900" y="176885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3"/>
          <p:cNvSpPr/>
          <p:nvPr/>
        </p:nvSpPr>
        <p:spPr>
          <a:xfrm flipH="1" rot="10800000">
            <a:off x="3001900" y="219430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3"/>
          <p:cNvSpPr/>
          <p:nvPr/>
        </p:nvSpPr>
        <p:spPr>
          <a:xfrm flipH="1" rot="10800000">
            <a:off x="3001900" y="261975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p:nvPr/>
        </p:nvSpPr>
        <p:spPr>
          <a:xfrm flipH="1" rot="10800000">
            <a:off x="3001900" y="309160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flipH="1" rot="10800000">
            <a:off x="3001900" y="3506475"/>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txBox="1"/>
          <p:nvPr/>
        </p:nvSpPr>
        <p:spPr>
          <a:xfrm>
            <a:off x="8607075" y="4660675"/>
            <a:ext cx="772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2</a:t>
            </a:r>
            <a:endParaRPr b="0" i="0" sz="1000" u="none" cap="none" strike="noStrike">
              <a:solidFill>
                <a:srgbClr val="FFFFFF"/>
              </a:solidFill>
              <a:latin typeface="Roboto"/>
              <a:ea typeface="Roboto"/>
              <a:cs typeface="Roboto"/>
              <a:sym typeface="Roboto"/>
            </a:endParaRPr>
          </a:p>
        </p:txBody>
      </p:sp>
      <p:sp>
        <p:nvSpPr>
          <p:cNvPr id="114" name="Google Shape;114;p13"/>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115" name="Google Shape;115;p13"/>
          <p:cNvPicPr preferRelativeResize="0"/>
          <p:nvPr/>
        </p:nvPicPr>
        <p:blipFill rotWithShape="1">
          <a:blip r:embed="rId3">
            <a:alphaModFix/>
          </a:blip>
          <a:srcRect b="0" l="0" r="0" t="0"/>
          <a:stretch/>
        </p:blipFill>
        <p:spPr>
          <a:xfrm>
            <a:off x="7657550" y="4664025"/>
            <a:ext cx="1038973" cy="3163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 name="Shape 11"/>
        <p:cNvGrpSpPr/>
        <p:nvPr/>
      </p:nvGrpSpPr>
      <p:grpSpPr>
        <a:xfrm>
          <a:off x="0" y="0"/>
          <a:ext cx="0" cy="0"/>
          <a:chOff x="0" y="0"/>
          <a:chExt cx="0" cy="0"/>
        </a:xfrm>
      </p:grpSpPr>
      <p:sp>
        <p:nvSpPr>
          <p:cNvPr id="12" name="Google Shape;1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3"/>
          <p:cNvPicPr preferRelativeResize="0"/>
          <p:nvPr/>
        </p:nvPicPr>
        <p:blipFill rotWithShape="1">
          <a:blip r:embed="rId2">
            <a:alphaModFix/>
          </a:blip>
          <a:srcRect b="0" l="0" r="0" t="0"/>
          <a:stretch/>
        </p:blipFill>
        <p:spPr>
          <a:xfrm rot="10800000">
            <a:off x="-45526" y="0"/>
            <a:ext cx="2871701" cy="5143500"/>
          </a:xfrm>
          <a:prstGeom prst="rect">
            <a:avLst/>
          </a:prstGeom>
          <a:noFill/>
          <a:ln>
            <a:noFill/>
          </a:ln>
        </p:spPr>
      </p:pic>
      <p:sp>
        <p:nvSpPr>
          <p:cNvPr id="14" name="Google Shape;14;p3"/>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15" name="Google Shape;15;p3"/>
          <p:cNvPicPr preferRelativeResize="0"/>
          <p:nvPr/>
        </p:nvPicPr>
        <p:blipFill rotWithShape="1">
          <a:blip r:embed="rId3">
            <a:alphaModFix/>
          </a:blip>
          <a:srcRect b="0" l="0" r="0" t="0"/>
          <a:stretch/>
        </p:blipFill>
        <p:spPr>
          <a:xfrm>
            <a:off x="7843147" y="4663225"/>
            <a:ext cx="1010976" cy="307800"/>
          </a:xfrm>
          <a:prstGeom prst="rect">
            <a:avLst/>
          </a:prstGeom>
          <a:noFill/>
          <a:ln>
            <a:noFill/>
          </a:ln>
        </p:spPr>
      </p:pic>
      <p:sp>
        <p:nvSpPr>
          <p:cNvPr id="16" name="Google Shape;16;p3"/>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7" name="Google Shape;17;p3"/>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b="0" l="0" r="0" t="0"/>
          <a:stretch/>
        </p:blipFill>
        <p:spPr>
          <a:xfrm>
            <a:off x="2774125" y="0"/>
            <a:ext cx="6369875" cy="5143500"/>
          </a:xfrm>
          <a:prstGeom prst="rect">
            <a:avLst/>
          </a:prstGeom>
          <a:noFill/>
          <a:ln>
            <a:noFill/>
          </a:ln>
        </p:spPr>
      </p:pic>
      <p:sp>
        <p:nvSpPr>
          <p:cNvPr id="21" name="Google Shape;21;p4"/>
          <p:cNvSpPr txBox="1"/>
          <p:nvPr/>
        </p:nvSpPr>
        <p:spPr>
          <a:xfrm>
            <a:off x="3321725" y="347950"/>
            <a:ext cx="5421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Roboto"/>
              <a:ea typeface="Roboto"/>
              <a:cs typeface="Roboto"/>
              <a:sym typeface="Roboto"/>
            </a:endParaRPr>
          </a:p>
        </p:txBody>
      </p:sp>
      <p:sp>
        <p:nvSpPr>
          <p:cNvPr id="22" name="Google Shape;22;p4"/>
          <p:cNvSpPr txBox="1"/>
          <p:nvPr/>
        </p:nvSpPr>
        <p:spPr>
          <a:xfrm>
            <a:off x="3321725" y="1236181"/>
            <a:ext cx="5421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a:ea typeface="Roboto"/>
              <a:cs typeface="Roboto"/>
              <a:sym typeface="Roboto"/>
            </a:endParaRPr>
          </a:p>
        </p:txBody>
      </p:sp>
      <p:sp>
        <p:nvSpPr>
          <p:cNvPr id="23" name="Google Shape;23;p4"/>
          <p:cNvSpPr txBox="1"/>
          <p:nvPr/>
        </p:nvSpPr>
        <p:spPr>
          <a:xfrm>
            <a:off x="3321725" y="2124413"/>
            <a:ext cx="563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Roboto"/>
              <a:ea typeface="Roboto"/>
              <a:cs typeface="Roboto"/>
              <a:sym typeface="Roboto"/>
            </a:endParaRPr>
          </a:p>
        </p:txBody>
      </p:sp>
      <p:sp>
        <p:nvSpPr>
          <p:cNvPr id="24" name="Google Shape;24;p4"/>
          <p:cNvSpPr txBox="1"/>
          <p:nvPr/>
        </p:nvSpPr>
        <p:spPr>
          <a:xfrm>
            <a:off x="3321725" y="3012644"/>
            <a:ext cx="5421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Roboto"/>
              <a:ea typeface="Roboto"/>
              <a:cs typeface="Roboto"/>
              <a:sym typeface="Roboto"/>
            </a:endParaRPr>
          </a:p>
        </p:txBody>
      </p:sp>
      <p:sp>
        <p:nvSpPr>
          <p:cNvPr id="25" name="Google Shape;25;p4"/>
          <p:cNvSpPr txBox="1"/>
          <p:nvPr/>
        </p:nvSpPr>
        <p:spPr>
          <a:xfrm>
            <a:off x="3321725" y="3900875"/>
            <a:ext cx="5421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Roboto"/>
              <a:ea typeface="Roboto"/>
              <a:cs typeface="Roboto"/>
              <a:sym typeface="Roboto"/>
            </a:endParaRPr>
          </a:p>
        </p:txBody>
      </p:sp>
      <p:sp>
        <p:nvSpPr>
          <p:cNvPr id="26" name="Google Shape;26;p4"/>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27" name="Google Shape;27;p4"/>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pic>
        <p:nvPicPr>
          <p:cNvPr id="28" name="Google Shape;28;p4"/>
          <p:cNvPicPr preferRelativeResize="0"/>
          <p:nvPr/>
        </p:nvPicPr>
        <p:blipFill rotWithShape="1">
          <a:blip r:embed="rId3">
            <a:alphaModFix/>
          </a:blip>
          <a:srcRect b="0" l="0" r="0" t="0"/>
          <a:stretch/>
        </p:blipFill>
        <p:spPr>
          <a:xfrm>
            <a:off x="7657550" y="4664025"/>
            <a:ext cx="1038973" cy="316325"/>
          </a:xfrm>
          <a:prstGeom prst="rect">
            <a:avLst/>
          </a:prstGeom>
          <a:noFill/>
          <a:ln>
            <a:noFill/>
          </a:ln>
        </p:spPr>
      </p:pic>
      <p:sp>
        <p:nvSpPr>
          <p:cNvPr id="29" name="Google Shape;29;p4"/>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AB0761"/>
        </a:solidFill>
      </p:bgPr>
    </p:bg>
    <p:spTree>
      <p:nvGrpSpPr>
        <p:cNvPr id="30" name="Shape 30"/>
        <p:cNvGrpSpPr/>
        <p:nvPr/>
      </p:nvGrpSpPr>
      <p:grpSpPr>
        <a:xfrm>
          <a:off x="0" y="0"/>
          <a:ext cx="0" cy="0"/>
          <a:chOff x="0" y="0"/>
          <a:chExt cx="0" cy="0"/>
        </a:xfrm>
      </p:grpSpPr>
      <p:sp>
        <p:nvSpPr>
          <p:cNvPr id="31" name="Google Shape;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33" name="Google Shape;33;p5"/>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34" name="Google Shape;34;p5"/>
          <p:cNvPicPr preferRelativeResize="0"/>
          <p:nvPr/>
        </p:nvPicPr>
        <p:blipFill rotWithShape="1">
          <a:blip r:embed="rId2">
            <a:alphaModFix/>
          </a:blip>
          <a:srcRect b="0" l="0" r="0" t="0"/>
          <a:stretch/>
        </p:blipFill>
        <p:spPr>
          <a:xfrm>
            <a:off x="7636000" y="4663225"/>
            <a:ext cx="1038973" cy="316325"/>
          </a:xfrm>
          <a:prstGeom prst="rect">
            <a:avLst/>
          </a:prstGeom>
          <a:noFill/>
          <a:ln>
            <a:noFill/>
          </a:ln>
        </p:spPr>
      </p:pic>
      <p:sp>
        <p:nvSpPr>
          <p:cNvPr id="35" name="Google Shape;35;p5"/>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36" name="Google Shape;36;p5"/>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6"/>
          <p:cNvPicPr preferRelativeResize="0"/>
          <p:nvPr/>
        </p:nvPicPr>
        <p:blipFill rotWithShape="1">
          <a:blip r:embed="rId2">
            <a:alphaModFix/>
          </a:blip>
          <a:srcRect b="0" l="0" r="0" t="0"/>
          <a:stretch/>
        </p:blipFill>
        <p:spPr>
          <a:xfrm>
            <a:off x="-107650" y="-157900"/>
            <a:ext cx="9251650" cy="5301399"/>
          </a:xfrm>
          <a:prstGeom prst="rect">
            <a:avLst/>
          </a:prstGeom>
          <a:noFill/>
          <a:ln>
            <a:noFill/>
          </a:ln>
        </p:spPr>
      </p:pic>
      <p:sp>
        <p:nvSpPr>
          <p:cNvPr id="40" name="Google Shape;40;p6"/>
          <p:cNvSpPr txBox="1"/>
          <p:nvPr/>
        </p:nvSpPr>
        <p:spPr>
          <a:xfrm>
            <a:off x="-107650" y="4751737"/>
            <a:ext cx="92517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41" name="Google Shape;41;p6"/>
          <p:cNvSpPr txBox="1"/>
          <p:nvPr/>
        </p:nvSpPr>
        <p:spPr>
          <a:xfrm>
            <a:off x="8464552" y="4652357"/>
            <a:ext cx="555300" cy="402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42" name="Google Shape;42;p6"/>
          <p:cNvSpPr txBox="1"/>
          <p:nvPr/>
        </p:nvSpPr>
        <p:spPr>
          <a:xfrm>
            <a:off x="8464552" y="4652357"/>
            <a:ext cx="555300" cy="402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2">
            <a:alphaModFix/>
          </a:blip>
          <a:srcRect b="0" l="0" r="0" t="0"/>
          <a:stretch/>
        </p:blipFill>
        <p:spPr>
          <a:xfrm>
            <a:off x="-19375" y="-38225"/>
            <a:ext cx="9182752" cy="5226525"/>
          </a:xfrm>
          <a:prstGeom prst="rect">
            <a:avLst/>
          </a:prstGeom>
          <a:noFill/>
          <a:ln>
            <a:noFill/>
          </a:ln>
        </p:spPr>
      </p:pic>
      <p:pic>
        <p:nvPicPr>
          <p:cNvPr id="45" name="Google Shape;45;p7"/>
          <p:cNvPicPr preferRelativeResize="0"/>
          <p:nvPr/>
        </p:nvPicPr>
        <p:blipFill rotWithShape="1">
          <a:blip r:embed="rId3">
            <a:alphaModFix/>
          </a:blip>
          <a:srcRect b="0" l="0" r="0" t="0"/>
          <a:stretch/>
        </p:blipFill>
        <p:spPr>
          <a:xfrm>
            <a:off x="722600" y="957975"/>
            <a:ext cx="3187098" cy="1108025"/>
          </a:xfrm>
          <a:prstGeom prst="rect">
            <a:avLst/>
          </a:prstGeom>
          <a:noFill/>
          <a:ln>
            <a:noFill/>
          </a:ln>
        </p:spPr>
      </p:pic>
      <p:sp>
        <p:nvSpPr>
          <p:cNvPr id="46" name="Google Shape;46;p7"/>
          <p:cNvSpPr txBox="1"/>
          <p:nvPr/>
        </p:nvSpPr>
        <p:spPr>
          <a:xfrm>
            <a:off x="0" y="4760400"/>
            <a:ext cx="91440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EFEFEF"/>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EFEFEF"/>
              </a:solidFill>
              <a:latin typeface="Roboto"/>
              <a:ea typeface="Roboto"/>
              <a:cs typeface="Roboto"/>
              <a:sym typeface="Roboto"/>
            </a:endParaRPr>
          </a:p>
        </p:txBody>
      </p:sp>
      <p:pic>
        <p:nvPicPr>
          <p:cNvPr id="47" name="Google Shape;47;p7"/>
          <p:cNvPicPr preferRelativeResize="0"/>
          <p:nvPr/>
        </p:nvPicPr>
        <p:blipFill rotWithShape="1">
          <a:blip r:embed="rId4">
            <a:alphaModFix/>
          </a:blip>
          <a:srcRect b="0" l="0" r="0" t="0"/>
          <a:stretch/>
        </p:blipFill>
        <p:spPr>
          <a:xfrm rot="291952">
            <a:off x="155323" y="2165934"/>
            <a:ext cx="5630753" cy="1013283"/>
          </a:xfrm>
          <a:prstGeom prst="rect">
            <a:avLst/>
          </a:prstGeom>
          <a:noFill/>
          <a:ln>
            <a:noFill/>
          </a:ln>
          <a:effectLst>
            <a:outerShdw blurRad="57150" rotWithShape="0" algn="bl" dir="1920000" dist="381000">
              <a:srgbClr val="000000"/>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52" name="Google Shape;52;p8"/>
          <p:cNvPicPr preferRelativeResize="0"/>
          <p:nvPr/>
        </p:nvPicPr>
        <p:blipFill rotWithShape="1">
          <a:blip r:embed="rId2">
            <a:alphaModFix/>
          </a:blip>
          <a:srcRect b="0" l="0" r="0" t="0"/>
          <a:stretch/>
        </p:blipFill>
        <p:spPr>
          <a:xfrm>
            <a:off x="7843147" y="4663225"/>
            <a:ext cx="1010976" cy="307800"/>
          </a:xfrm>
          <a:prstGeom prst="rect">
            <a:avLst/>
          </a:prstGeom>
          <a:noFill/>
          <a:ln>
            <a:noFill/>
          </a:ln>
        </p:spPr>
      </p:pic>
      <p:pic>
        <p:nvPicPr>
          <p:cNvPr id="53" name="Google Shape;53;p8"/>
          <p:cNvPicPr preferRelativeResize="0"/>
          <p:nvPr/>
        </p:nvPicPr>
        <p:blipFill rotWithShape="1">
          <a:blip r:embed="rId3">
            <a:alphaModFix/>
          </a:blip>
          <a:srcRect b="0" l="0" r="0" t="0"/>
          <a:stretch/>
        </p:blipFill>
        <p:spPr>
          <a:xfrm>
            <a:off x="311700" y="1152475"/>
            <a:ext cx="8551898" cy="34164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type="twoColTx">
  <p:cSld name="TITLE_AND_TWO_COLUMNS">
    <p:spTree>
      <p:nvGrpSpPr>
        <p:cNvPr id="54" name="Shape 54"/>
        <p:cNvGrpSpPr/>
        <p:nvPr/>
      </p:nvGrpSpPr>
      <p:grpSpPr>
        <a:xfrm>
          <a:off x="0" y="0"/>
          <a:ext cx="0" cy="0"/>
          <a:chOff x="0" y="0"/>
          <a:chExt cx="0" cy="0"/>
        </a:xfrm>
      </p:grpSpPr>
      <p:sp>
        <p:nvSpPr>
          <p:cNvPr id="55" name="Google Shape;5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9"/>
          <p:cNvSpPr/>
          <p:nvPr/>
        </p:nvSpPr>
        <p:spPr>
          <a:xfrm>
            <a:off x="6491400" y="1037675"/>
            <a:ext cx="2292600" cy="3525300"/>
          </a:xfrm>
          <a:prstGeom prst="roundRect">
            <a:avLst>
              <a:gd fmla="val 4039" name="adj"/>
            </a:avLst>
          </a:prstGeom>
          <a:gradFill>
            <a:gsLst>
              <a:gs pos="0">
                <a:srgbClr val="2F034D"/>
              </a:gs>
              <a:gs pos="52000">
                <a:srgbClr val="A20966"/>
              </a:gs>
              <a:gs pos="100000">
                <a:srgbClr val="2F034D"/>
              </a:gs>
            </a:gsLst>
            <a:lin ang="540070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57" name="Google Shape;57;p9"/>
          <p:cNvSpPr/>
          <p:nvPr/>
        </p:nvSpPr>
        <p:spPr>
          <a:xfrm>
            <a:off x="4004550" y="1037675"/>
            <a:ext cx="2292600" cy="3525300"/>
          </a:xfrm>
          <a:prstGeom prst="roundRect">
            <a:avLst>
              <a:gd fmla="val 4039" name="adj"/>
            </a:avLst>
          </a:prstGeom>
          <a:gradFill>
            <a:gsLst>
              <a:gs pos="0">
                <a:srgbClr val="DDDDDD"/>
              </a:gs>
              <a:gs pos="100000">
                <a:srgbClr val="919191"/>
              </a:gs>
            </a:gsLst>
            <a:path path="circle">
              <a:fillToRect b="50%" l="50%" r="50%" t="50%"/>
            </a:path>
            <a:tileRect/>
          </a:gradFill>
          <a:ln cap="flat" cmpd="sng" w="9525">
            <a:solidFill>
              <a:srgbClr val="D9D9D9"/>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58" name="Google Shape;58;p9"/>
          <p:cNvSpPr txBox="1"/>
          <p:nvPr/>
        </p:nvSpPr>
        <p:spPr>
          <a:xfrm>
            <a:off x="414900" y="398525"/>
            <a:ext cx="406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F034D"/>
              </a:solidFill>
              <a:latin typeface="Audiowide"/>
              <a:ea typeface="Audiowide"/>
              <a:cs typeface="Audiowide"/>
              <a:sym typeface="Audiowide"/>
            </a:endParaRPr>
          </a:p>
        </p:txBody>
      </p:sp>
      <p:sp>
        <p:nvSpPr>
          <p:cNvPr id="59" name="Google Shape;59;p9"/>
          <p:cNvSpPr txBox="1"/>
          <p:nvPr/>
        </p:nvSpPr>
        <p:spPr>
          <a:xfrm>
            <a:off x="4170325" y="1729325"/>
            <a:ext cx="1959000" cy="19533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0"/>
              </a:spcBef>
              <a:spcAft>
                <a:spcPts val="0"/>
              </a:spcAft>
              <a:buClr>
                <a:srgbClr val="000000"/>
              </a:buClr>
              <a:buSzPts val="11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b="0" i="0" sz="1300" u="none" cap="none" strike="noStrike">
              <a:solidFill>
                <a:srgbClr val="000000"/>
              </a:solidFill>
              <a:latin typeface="Roboto"/>
              <a:ea typeface="Roboto"/>
              <a:cs typeface="Roboto"/>
              <a:sym typeface="Roboto"/>
            </a:endParaRPr>
          </a:p>
        </p:txBody>
      </p:sp>
      <p:sp>
        <p:nvSpPr>
          <p:cNvPr id="60" name="Google Shape;60;p9"/>
          <p:cNvSpPr txBox="1"/>
          <p:nvPr/>
        </p:nvSpPr>
        <p:spPr>
          <a:xfrm>
            <a:off x="6662375" y="1347825"/>
            <a:ext cx="1469100" cy="1923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0"/>
              </a:spcBef>
              <a:spcAft>
                <a:spcPts val="1500"/>
              </a:spcAft>
              <a:buClr>
                <a:srgbClr val="000000"/>
              </a:buClr>
              <a:buSzPts val="1100"/>
              <a:buFont typeface="Arial"/>
              <a:buNone/>
            </a:pPr>
            <a:r>
              <a:t/>
            </a:r>
            <a:endParaRPr b="1" i="0" sz="800" u="none" cap="none" strike="noStrike">
              <a:solidFill>
                <a:srgbClr val="000000"/>
              </a:solidFill>
              <a:latin typeface="Arial"/>
              <a:ea typeface="Arial"/>
              <a:cs typeface="Arial"/>
              <a:sym typeface="Arial"/>
            </a:endParaRPr>
          </a:p>
        </p:txBody>
      </p:sp>
      <p:sp>
        <p:nvSpPr>
          <p:cNvPr id="61" name="Google Shape;61;p9"/>
          <p:cNvSpPr txBox="1"/>
          <p:nvPr/>
        </p:nvSpPr>
        <p:spPr>
          <a:xfrm>
            <a:off x="6662375" y="1647875"/>
            <a:ext cx="1924200" cy="19533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360"/>
              </a:spcBef>
              <a:spcAft>
                <a:spcPts val="450"/>
              </a:spcAft>
              <a:buClr>
                <a:srgbClr val="000000"/>
              </a:buClr>
              <a:buSzPts val="11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b="0" i="0" sz="900" u="none" cap="none" strike="noStrike">
              <a:solidFill>
                <a:srgbClr val="FFFFFF"/>
              </a:solidFill>
              <a:latin typeface="Roboto"/>
              <a:ea typeface="Roboto"/>
              <a:cs typeface="Roboto"/>
              <a:sym typeface="Roboto"/>
            </a:endParaRPr>
          </a:p>
        </p:txBody>
      </p:sp>
      <p:sp>
        <p:nvSpPr>
          <p:cNvPr id="62" name="Google Shape;62;p9"/>
          <p:cNvSpPr/>
          <p:nvPr/>
        </p:nvSpPr>
        <p:spPr>
          <a:xfrm>
            <a:off x="1517700" y="1037675"/>
            <a:ext cx="2292600" cy="3525300"/>
          </a:xfrm>
          <a:prstGeom prst="roundRect">
            <a:avLst>
              <a:gd fmla="val 4039" name="adj"/>
            </a:avLst>
          </a:prstGeom>
          <a:gradFill>
            <a:gsLst>
              <a:gs pos="0">
                <a:srgbClr val="2F034D"/>
              </a:gs>
              <a:gs pos="52000">
                <a:srgbClr val="A20966"/>
              </a:gs>
              <a:gs pos="100000">
                <a:srgbClr val="2F034D"/>
              </a:gs>
            </a:gsLst>
            <a:lin ang="5400700" scaled="0"/>
          </a:gradFill>
          <a:ln>
            <a:noFill/>
          </a:ln>
          <a:effectLst>
            <a:outerShdw blurRad="139700" rotWithShape="0" dir="5400000" dist="25400">
              <a:srgbClr val="3C3C3C">
                <a:alpha val="12549"/>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63" name="Google Shape;63;p9"/>
          <p:cNvSpPr txBox="1"/>
          <p:nvPr/>
        </p:nvSpPr>
        <p:spPr>
          <a:xfrm>
            <a:off x="1715125" y="1751825"/>
            <a:ext cx="1924200" cy="23895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36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br>
              <a:rPr b="0" i="0" lang="en" sz="1200" u="none" cap="none" strike="noStrike">
                <a:solidFill>
                  <a:srgbClr val="FFFFFF"/>
                </a:solidFill>
                <a:latin typeface="Roboto"/>
                <a:ea typeface="Roboto"/>
                <a:cs typeface="Roboto"/>
                <a:sym typeface="Roboto"/>
              </a:rPr>
            </a:br>
            <a:endParaRPr b="0" i="0" sz="1200" u="none" cap="none" strike="noStrike">
              <a:solidFill>
                <a:srgbClr val="FFFFFF"/>
              </a:solidFill>
              <a:latin typeface="Roboto"/>
              <a:ea typeface="Roboto"/>
              <a:cs typeface="Roboto"/>
              <a:sym typeface="Roboto"/>
            </a:endParaRPr>
          </a:p>
          <a:p>
            <a:pPr indent="0" lvl="0" marL="0" marR="0" rtl="0" algn="l">
              <a:lnSpc>
                <a:spcPct val="150000"/>
              </a:lnSpc>
              <a:spcBef>
                <a:spcPts val="450"/>
              </a:spcBef>
              <a:spcAft>
                <a:spcPts val="0"/>
              </a:spcAft>
              <a:buClr>
                <a:srgbClr val="8A8A8A"/>
              </a:buClr>
              <a:buSzPts val="900"/>
              <a:buFont typeface="Lato"/>
              <a:buNone/>
            </a:pPr>
            <a:r>
              <a:t/>
            </a:r>
            <a:endParaRPr b="0" i="0" sz="900" u="none" cap="none" strike="noStrike">
              <a:solidFill>
                <a:srgbClr val="8A8A8A"/>
              </a:solidFill>
              <a:latin typeface="Lato"/>
              <a:ea typeface="Lato"/>
              <a:cs typeface="Lato"/>
              <a:sym typeface="Lato"/>
            </a:endParaRPr>
          </a:p>
        </p:txBody>
      </p:sp>
      <p:pic>
        <p:nvPicPr>
          <p:cNvPr id="64" name="Google Shape;64;p9"/>
          <p:cNvPicPr preferRelativeResize="0"/>
          <p:nvPr/>
        </p:nvPicPr>
        <p:blipFill rotWithShape="1">
          <a:blip r:embed="rId2">
            <a:alphaModFix/>
          </a:blip>
          <a:srcRect b="0" l="0" r="0" t="0"/>
          <a:stretch/>
        </p:blipFill>
        <p:spPr>
          <a:xfrm>
            <a:off x="1789325" y="1232325"/>
            <a:ext cx="398321" cy="307800"/>
          </a:xfrm>
          <a:prstGeom prst="rect">
            <a:avLst/>
          </a:prstGeom>
          <a:noFill/>
          <a:ln>
            <a:noFill/>
          </a:ln>
        </p:spPr>
      </p:pic>
      <p:pic>
        <p:nvPicPr>
          <p:cNvPr id="65" name="Google Shape;65;p9"/>
          <p:cNvPicPr preferRelativeResize="0"/>
          <p:nvPr/>
        </p:nvPicPr>
        <p:blipFill rotWithShape="1">
          <a:blip r:embed="rId2">
            <a:alphaModFix/>
          </a:blip>
          <a:srcRect b="0" l="0" r="0" t="0"/>
          <a:stretch/>
        </p:blipFill>
        <p:spPr>
          <a:xfrm>
            <a:off x="4225850" y="1290075"/>
            <a:ext cx="398321" cy="307800"/>
          </a:xfrm>
          <a:prstGeom prst="rect">
            <a:avLst/>
          </a:prstGeom>
          <a:noFill/>
          <a:ln>
            <a:noFill/>
          </a:ln>
        </p:spPr>
      </p:pic>
      <p:pic>
        <p:nvPicPr>
          <p:cNvPr id="66" name="Google Shape;66;p9"/>
          <p:cNvPicPr preferRelativeResize="0"/>
          <p:nvPr/>
        </p:nvPicPr>
        <p:blipFill rotWithShape="1">
          <a:blip r:embed="rId2">
            <a:alphaModFix/>
          </a:blip>
          <a:srcRect b="0" l="0" r="0" t="0"/>
          <a:stretch/>
        </p:blipFill>
        <p:spPr>
          <a:xfrm>
            <a:off x="6711525" y="1290075"/>
            <a:ext cx="398321" cy="307800"/>
          </a:xfrm>
          <a:prstGeom prst="rect">
            <a:avLst/>
          </a:prstGeom>
          <a:noFill/>
          <a:ln>
            <a:noFill/>
          </a:ln>
        </p:spPr>
      </p:pic>
      <p:sp>
        <p:nvSpPr>
          <p:cNvPr id="67" name="Google Shape;67;p9"/>
          <p:cNvSpPr txBox="1"/>
          <p:nvPr/>
        </p:nvSpPr>
        <p:spPr>
          <a:xfrm>
            <a:off x="598950" y="369000"/>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AUDIOWIDE REGULAR 22</a:t>
            </a:r>
            <a:endParaRPr b="0" i="0" sz="2200" u="none" cap="none" strike="noStrike">
              <a:solidFill>
                <a:srgbClr val="531B4C"/>
              </a:solidFill>
              <a:latin typeface="Audiowide"/>
              <a:ea typeface="Audiowide"/>
              <a:cs typeface="Audiowide"/>
              <a:sym typeface="Audiowide"/>
            </a:endParaRPr>
          </a:p>
        </p:txBody>
      </p:sp>
      <p:sp>
        <p:nvSpPr>
          <p:cNvPr id="68" name="Google Shape;68;p9"/>
          <p:cNvSpPr txBox="1"/>
          <p:nvPr/>
        </p:nvSpPr>
        <p:spPr>
          <a:xfrm>
            <a:off x="8664000" y="4660675"/>
            <a:ext cx="772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31B4C"/>
                </a:solidFill>
                <a:latin typeface="Roboto"/>
                <a:ea typeface="Roboto"/>
                <a:cs typeface="Roboto"/>
                <a:sym typeface="Roboto"/>
              </a:rPr>
              <a:t>3</a:t>
            </a:r>
            <a:endParaRPr b="0" i="0" sz="1000" u="none" cap="none" strike="noStrike">
              <a:solidFill>
                <a:srgbClr val="531B4C"/>
              </a:solidFill>
              <a:latin typeface="Roboto"/>
              <a:ea typeface="Roboto"/>
              <a:cs typeface="Roboto"/>
              <a:sym typeface="Roboto"/>
            </a:endParaRPr>
          </a:p>
        </p:txBody>
      </p:sp>
      <p:sp>
        <p:nvSpPr>
          <p:cNvPr id="69" name="Google Shape;69;p9"/>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70" name="Google Shape;70;p9"/>
          <p:cNvPicPr preferRelativeResize="0"/>
          <p:nvPr/>
        </p:nvPicPr>
        <p:blipFill rotWithShape="1">
          <a:blip r:embed="rId3">
            <a:alphaModFix/>
          </a:blip>
          <a:srcRect b="0" l="0" r="0" t="0"/>
          <a:stretch/>
        </p:blipFill>
        <p:spPr>
          <a:xfrm>
            <a:off x="7843147" y="4663225"/>
            <a:ext cx="1010976" cy="307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0"/>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75" name="Google Shape;75;p10"/>
          <p:cNvPicPr preferRelativeResize="0"/>
          <p:nvPr/>
        </p:nvPicPr>
        <p:blipFill rotWithShape="1">
          <a:blip r:embed="rId2">
            <a:alphaModFix/>
          </a:blip>
          <a:srcRect b="0" l="0" r="0" t="0"/>
          <a:stretch/>
        </p:blipFill>
        <p:spPr>
          <a:xfrm>
            <a:off x="7843147" y="4663225"/>
            <a:ext cx="1010976" cy="307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udiowide"/>
              <a:buNone/>
              <a:defRPr b="0" i="0" sz="2800" u="none" cap="none" strike="noStrike">
                <a:solidFill>
                  <a:schemeClr val="dk1"/>
                </a:solidFill>
                <a:latin typeface="Audiowide"/>
                <a:ea typeface="Audiowide"/>
                <a:cs typeface="Audiowide"/>
                <a:sym typeface="Audiowid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1" name="Google Shape;121;p14"/>
          <p:cNvPicPr preferRelativeResize="0"/>
          <p:nvPr/>
        </p:nvPicPr>
        <p:blipFill rotWithShape="1">
          <a:blip r:embed="rId3">
            <a:alphaModFix/>
          </a:blip>
          <a:srcRect b="0" l="0" r="0" t="0"/>
          <a:stretch/>
        </p:blipFill>
        <p:spPr>
          <a:xfrm>
            <a:off x="-19375" y="0"/>
            <a:ext cx="9182752" cy="5143500"/>
          </a:xfrm>
          <a:prstGeom prst="rect">
            <a:avLst/>
          </a:prstGeom>
          <a:noFill/>
          <a:ln>
            <a:noFill/>
          </a:ln>
        </p:spPr>
      </p:pic>
      <p:pic>
        <p:nvPicPr>
          <p:cNvPr id="122" name="Google Shape;122;p14"/>
          <p:cNvPicPr preferRelativeResize="0"/>
          <p:nvPr/>
        </p:nvPicPr>
        <p:blipFill rotWithShape="1">
          <a:blip r:embed="rId4">
            <a:alphaModFix/>
          </a:blip>
          <a:srcRect b="0" l="0" r="0" t="0"/>
          <a:stretch/>
        </p:blipFill>
        <p:spPr>
          <a:xfrm>
            <a:off x="722600" y="957975"/>
            <a:ext cx="3187098" cy="1108025"/>
          </a:xfrm>
          <a:prstGeom prst="rect">
            <a:avLst/>
          </a:prstGeom>
          <a:noFill/>
          <a:ln>
            <a:noFill/>
          </a:ln>
        </p:spPr>
      </p:pic>
      <p:sp>
        <p:nvSpPr>
          <p:cNvPr id="123" name="Google Shape;123;p14"/>
          <p:cNvSpPr txBox="1"/>
          <p:nvPr/>
        </p:nvSpPr>
        <p:spPr>
          <a:xfrm>
            <a:off x="800100" y="3143175"/>
            <a:ext cx="4914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Audiowide"/>
                <a:ea typeface="Audiowide"/>
                <a:cs typeface="Audiowide"/>
                <a:sym typeface="Audiowide"/>
              </a:rPr>
              <a:t>TITLE SLIDE-2 </a:t>
            </a:r>
            <a:endParaRPr b="0" i="0" sz="3600" u="none" cap="none" strike="noStrike">
              <a:solidFill>
                <a:schemeClr val="lt1"/>
              </a:solidFill>
              <a:latin typeface="Audiowide"/>
              <a:ea typeface="Audiowide"/>
              <a:cs typeface="Audiowide"/>
              <a:sym typeface="Audiowide"/>
            </a:endParaRPr>
          </a:p>
        </p:txBody>
      </p:sp>
      <p:sp>
        <p:nvSpPr>
          <p:cNvPr id="124" name="Google Shape;124;p14"/>
          <p:cNvSpPr txBox="1"/>
          <p:nvPr/>
        </p:nvSpPr>
        <p:spPr>
          <a:xfrm>
            <a:off x="800100" y="3778500"/>
            <a:ext cx="5065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udiowide"/>
                <a:ea typeface="Audiowide"/>
                <a:cs typeface="Audiowide"/>
                <a:sym typeface="Audiowide"/>
              </a:rPr>
              <a:t>AUDIOWIDE - REGULAR 36 </a:t>
            </a:r>
            <a:endParaRPr b="0" i="0" sz="2400" u="none" cap="none" strike="noStrike">
              <a:solidFill>
                <a:schemeClr val="lt1"/>
              </a:solidFill>
              <a:latin typeface="Audiowide"/>
              <a:ea typeface="Audiowide"/>
              <a:cs typeface="Audiowide"/>
              <a:sym typeface="Audiowide"/>
            </a:endParaRPr>
          </a:p>
        </p:txBody>
      </p:sp>
      <p:sp>
        <p:nvSpPr>
          <p:cNvPr id="125" name="Google Shape;125;p14"/>
          <p:cNvSpPr txBox="1"/>
          <p:nvPr/>
        </p:nvSpPr>
        <p:spPr>
          <a:xfrm>
            <a:off x="0" y="4760400"/>
            <a:ext cx="91440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EFEFEF"/>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EFEFEF"/>
              </a:solidFill>
              <a:latin typeface="Roboto"/>
              <a:ea typeface="Roboto"/>
              <a:cs typeface="Roboto"/>
              <a:sym typeface="Roboto"/>
            </a:endParaRPr>
          </a:p>
        </p:txBody>
      </p:sp>
      <p:pic>
        <p:nvPicPr>
          <p:cNvPr id="126" name="Google Shape;126;p14"/>
          <p:cNvPicPr preferRelativeResize="0"/>
          <p:nvPr/>
        </p:nvPicPr>
        <p:blipFill rotWithShape="1">
          <a:blip r:embed="rId5">
            <a:alphaModFix/>
          </a:blip>
          <a:srcRect b="0" l="0" r="0" t="0"/>
          <a:stretch/>
        </p:blipFill>
        <p:spPr>
          <a:xfrm rot="291952">
            <a:off x="155323" y="2165934"/>
            <a:ext cx="5630753" cy="1013283"/>
          </a:xfrm>
          <a:prstGeom prst="rect">
            <a:avLst/>
          </a:prstGeom>
          <a:noFill/>
          <a:ln>
            <a:noFill/>
          </a:ln>
          <a:effectLst>
            <a:outerShdw blurRad="57150" rotWithShape="0" algn="bl" dir="1920000" dist="38100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p:nvPr/>
        </p:nvSpPr>
        <p:spPr>
          <a:xfrm>
            <a:off x="4564250" y="0"/>
            <a:ext cx="4579800" cy="5159100"/>
          </a:xfrm>
          <a:prstGeom prst="rect">
            <a:avLst/>
          </a:prstGeom>
          <a:solidFill>
            <a:srgbClr val="2F03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grpSp>
        <p:nvGrpSpPr>
          <p:cNvPr id="305" name="Google Shape;305;p23"/>
          <p:cNvGrpSpPr/>
          <p:nvPr/>
        </p:nvGrpSpPr>
        <p:grpSpPr>
          <a:xfrm>
            <a:off x="4939500" y="1219611"/>
            <a:ext cx="3837000" cy="2704200"/>
            <a:chOff x="4939500" y="1219611"/>
            <a:chExt cx="3837000" cy="2704200"/>
          </a:xfrm>
        </p:grpSpPr>
        <p:cxnSp>
          <p:nvCxnSpPr>
            <p:cNvPr id="306" name="Google Shape;306;p23"/>
            <p:cNvCxnSpPr/>
            <p:nvPr/>
          </p:nvCxnSpPr>
          <p:spPr>
            <a:xfrm>
              <a:off x="4939500"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07" name="Google Shape;307;p23"/>
            <p:cNvCxnSpPr/>
            <p:nvPr/>
          </p:nvCxnSpPr>
          <p:spPr>
            <a:xfrm>
              <a:off x="5365833"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08" name="Google Shape;308;p23"/>
            <p:cNvCxnSpPr/>
            <p:nvPr/>
          </p:nvCxnSpPr>
          <p:spPr>
            <a:xfrm>
              <a:off x="5792167"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09" name="Google Shape;309;p23"/>
            <p:cNvCxnSpPr/>
            <p:nvPr/>
          </p:nvCxnSpPr>
          <p:spPr>
            <a:xfrm>
              <a:off x="6218500"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10" name="Google Shape;310;p23"/>
            <p:cNvCxnSpPr/>
            <p:nvPr/>
          </p:nvCxnSpPr>
          <p:spPr>
            <a:xfrm>
              <a:off x="6644834"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11" name="Google Shape;311;p23"/>
            <p:cNvCxnSpPr/>
            <p:nvPr/>
          </p:nvCxnSpPr>
          <p:spPr>
            <a:xfrm>
              <a:off x="7071166"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12" name="Google Shape;312;p23"/>
            <p:cNvCxnSpPr/>
            <p:nvPr/>
          </p:nvCxnSpPr>
          <p:spPr>
            <a:xfrm>
              <a:off x="7497500"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13" name="Google Shape;313;p23"/>
            <p:cNvCxnSpPr/>
            <p:nvPr/>
          </p:nvCxnSpPr>
          <p:spPr>
            <a:xfrm>
              <a:off x="7923834"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14" name="Google Shape;314;p23"/>
            <p:cNvCxnSpPr/>
            <p:nvPr/>
          </p:nvCxnSpPr>
          <p:spPr>
            <a:xfrm>
              <a:off x="8350166"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315" name="Google Shape;315;p23"/>
            <p:cNvCxnSpPr/>
            <p:nvPr/>
          </p:nvCxnSpPr>
          <p:spPr>
            <a:xfrm>
              <a:off x="8776500" y="1219611"/>
              <a:ext cx="0" cy="2704200"/>
            </a:xfrm>
            <a:prstGeom prst="straightConnector1">
              <a:avLst/>
            </a:prstGeom>
            <a:noFill/>
            <a:ln cap="flat" cmpd="sng" w="9525">
              <a:solidFill>
                <a:srgbClr val="FFFFFF"/>
              </a:solidFill>
              <a:prstDash val="dash"/>
              <a:round/>
              <a:headEnd len="sm" w="sm" type="none"/>
              <a:tailEnd len="sm" w="sm" type="none"/>
            </a:ln>
          </p:spPr>
        </p:cxnSp>
      </p:grpSp>
      <p:sp>
        <p:nvSpPr>
          <p:cNvPr id="316" name="Google Shape;316;p23"/>
          <p:cNvSpPr/>
          <p:nvPr/>
        </p:nvSpPr>
        <p:spPr>
          <a:xfrm>
            <a:off x="7014920" y="2133119"/>
            <a:ext cx="286500" cy="286500"/>
          </a:xfrm>
          <a:prstGeom prst="ellipse">
            <a:avLst/>
          </a:prstGeom>
          <a:no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23"/>
          <p:cNvGrpSpPr/>
          <p:nvPr/>
        </p:nvGrpSpPr>
        <p:grpSpPr>
          <a:xfrm>
            <a:off x="4939534" y="2017046"/>
            <a:ext cx="3825543" cy="1573619"/>
            <a:chOff x="1000000" y="2393988"/>
            <a:chExt cx="4144235" cy="1704712"/>
          </a:xfrm>
        </p:grpSpPr>
        <p:sp>
          <p:nvSpPr>
            <p:cNvPr id="318" name="Google Shape;318;p23"/>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4658400" y="4014100"/>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3"/>
            <p:cNvSpPr/>
            <p:nvPr/>
          </p:nvSpPr>
          <p:spPr>
            <a:xfrm>
              <a:off x="4195525" y="3147350"/>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p:nvPr/>
          </p:nvSpPr>
          <p:spPr>
            <a:xfrm>
              <a:off x="3800700" y="3868900"/>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3"/>
            <p:cNvSpPr/>
            <p:nvPr/>
          </p:nvSpPr>
          <p:spPr>
            <a:xfrm>
              <a:off x="3358650" y="2637813"/>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3"/>
            <p:cNvSpPr/>
            <p:nvPr/>
          </p:nvSpPr>
          <p:spPr>
            <a:xfrm>
              <a:off x="2909400" y="2993013"/>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3"/>
            <p:cNvSpPr/>
            <p:nvPr/>
          </p:nvSpPr>
          <p:spPr>
            <a:xfrm>
              <a:off x="2437450" y="2393988"/>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3"/>
            <p:cNvSpPr/>
            <p:nvPr/>
          </p:nvSpPr>
          <p:spPr>
            <a:xfrm>
              <a:off x="1974575" y="3213325"/>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3"/>
            <p:cNvSpPr/>
            <p:nvPr/>
          </p:nvSpPr>
          <p:spPr>
            <a:xfrm>
              <a:off x="1500000" y="2553225"/>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23"/>
          <p:cNvSpPr/>
          <p:nvPr/>
        </p:nvSpPr>
        <p:spPr>
          <a:xfrm>
            <a:off x="6847150" y="1577745"/>
            <a:ext cx="1179600" cy="343800"/>
          </a:xfrm>
          <a:prstGeom prst="wedgeRoundRectCallout">
            <a:avLst>
              <a:gd fmla="val -21432" name="adj1"/>
              <a:gd fmla="val 84969" name="adj2"/>
              <a:gd fmla="val 0" name="adj3"/>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 name="Google Shape;328;p23"/>
          <p:cNvGrpSpPr/>
          <p:nvPr/>
        </p:nvGrpSpPr>
        <p:grpSpPr>
          <a:xfrm>
            <a:off x="4939557" y="1778136"/>
            <a:ext cx="3836911" cy="1503799"/>
            <a:chOff x="1000025" y="2059300"/>
            <a:chExt cx="4156550" cy="1629075"/>
          </a:xfrm>
        </p:grpSpPr>
        <p:sp>
          <p:nvSpPr>
            <p:cNvPr id="329" name="Google Shape;329;p23"/>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1500000" y="2059300"/>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3"/>
            <p:cNvSpPr/>
            <p:nvPr/>
          </p:nvSpPr>
          <p:spPr>
            <a:xfrm>
              <a:off x="1974575" y="2737275"/>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3"/>
            <p:cNvSpPr/>
            <p:nvPr/>
          </p:nvSpPr>
          <p:spPr>
            <a:xfrm>
              <a:off x="2437450" y="2652675"/>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3"/>
            <p:cNvSpPr/>
            <p:nvPr/>
          </p:nvSpPr>
          <p:spPr>
            <a:xfrm>
              <a:off x="2909400" y="3603775"/>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3"/>
            <p:cNvSpPr/>
            <p:nvPr/>
          </p:nvSpPr>
          <p:spPr>
            <a:xfrm>
              <a:off x="3358650" y="2993025"/>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3"/>
            <p:cNvSpPr/>
            <p:nvPr/>
          </p:nvSpPr>
          <p:spPr>
            <a:xfrm>
              <a:off x="3780700" y="3315225"/>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3"/>
            <p:cNvSpPr/>
            <p:nvPr/>
          </p:nvSpPr>
          <p:spPr>
            <a:xfrm>
              <a:off x="4216350" y="2412175"/>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3"/>
            <p:cNvSpPr/>
            <p:nvPr/>
          </p:nvSpPr>
          <p:spPr>
            <a:xfrm>
              <a:off x="4658400" y="2802450"/>
              <a:ext cx="84600" cy="84600"/>
            </a:xfrm>
            <a:prstGeom prst="ellipse">
              <a:avLst/>
            </a:prstGeom>
            <a:solidFill>
              <a:srgbClr val="D23369"/>
            </a:solidFill>
            <a:ln cap="flat" cmpd="sng" w="19050">
              <a:solidFill>
                <a:srgbClr val="AB0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23"/>
          <p:cNvSpPr txBox="1"/>
          <p:nvPr/>
        </p:nvSpPr>
        <p:spPr>
          <a:xfrm>
            <a:off x="6847150" y="1606395"/>
            <a:ext cx="1179600" cy="286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0" i="0" lang="en" sz="1300" u="none" cap="none" strike="noStrike">
                <a:solidFill>
                  <a:srgbClr val="AB0761"/>
                </a:solidFill>
                <a:latin typeface="Roboto"/>
                <a:ea typeface="Roboto"/>
                <a:cs typeface="Roboto"/>
                <a:sym typeface="Roboto"/>
              </a:rPr>
              <a:t>max growth</a:t>
            </a:r>
            <a:endParaRPr b="0" i="0" sz="1300" u="none" cap="none" strike="noStrike">
              <a:solidFill>
                <a:srgbClr val="AB0761"/>
              </a:solidFill>
              <a:latin typeface="Roboto"/>
              <a:ea typeface="Roboto"/>
              <a:cs typeface="Roboto"/>
              <a:sym typeface="Roboto"/>
            </a:endParaRPr>
          </a:p>
        </p:txBody>
      </p:sp>
      <p:sp>
        <p:nvSpPr>
          <p:cNvPr id="339" name="Google Shape;339;p23"/>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340" name="Google Shape;340;p23"/>
          <p:cNvPicPr preferRelativeResize="0"/>
          <p:nvPr/>
        </p:nvPicPr>
        <p:blipFill rotWithShape="1">
          <a:blip r:embed="rId3">
            <a:alphaModFix/>
          </a:blip>
          <a:srcRect b="0" l="0" r="0" t="0"/>
          <a:stretch/>
        </p:blipFill>
        <p:spPr>
          <a:xfrm>
            <a:off x="7657550" y="4664025"/>
            <a:ext cx="1038973" cy="316325"/>
          </a:xfrm>
          <a:prstGeom prst="rect">
            <a:avLst/>
          </a:prstGeom>
          <a:noFill/>
          <a:ln>
            <a:noFill/>
          </a:ln>
        </p:spPr>
      </p:pic>
      <p:sp>
        <p:nvSpPr>
          <p:cNvPr id="341" name="Google Shape;341;p23"/>
          <p:cNvSpPr txBox="1"/>
          <p:nvPr/>
        </p:nvSpPr>
        <p:spPr>
          <a:xfrm>
            <a:off x="682525" y="1139800"/>
            <a:ext cx="3168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CHART SLIDE</a:t>
            </a:r>
            <a:endParaRPr b="0" i="0" sz="2200" u="none" cap="none" strike="noStrike">
              <a:solidFill>
                <a:srgbClr val="531B4C"/>
              </a:solidFill>
              <a:latin typeface="Audiowide"/>
              <a:ea typeface="Audiowide"/>
              <a:cs typeface="Audiowide"/>
              <a:sym typeface="Audiowide"/>
            </a:endParaRPr>
          </a:p>
        </p:txBody>
      </p:sp>
      <p:pic>
        <p:nvPicPr>
          <p:cNvPr id="342" name="Google Shape;342;p23"/>
          <p:cNvPicPr preferRelativeResize="0"/>
          <p:nvPr/>
        </p:nvPicPr>
        <p:blipFill rotWithShape="1">
          <a:blip r:embed="rId4">
            <a:alphaModFix/>
          </a:blip>
          <a:srcRect b="0" l="0" r="0" t="0"/>
          <a:stretch/>
        </p:blipFill>
        <p:spPr>
          <a:xfrm flipH="1" rot="-7">
            <a:off x="-1" y="2"/>
            <a:ext cx="1549426" cy="1077397"/>
          </a:xfrm>
          <a:prstGeom prst="rect">
            <a:avLst/>
          </a:prstGeom>
          <a:noFill/>
          <a:ln>
            <a:noFill/>
          </a:ln>
        </p:spPr>
      </p:pic>
      <p:sp>
        <p:nvSpPr>
          <p:cNvPr id="343" name="Google Shape;343;p23"/>
          <p:cNvSpPr txBox="1"/>
          <p:nvPr/>
        </p:nvSpPr>
        <p:spPr>
          <a:xfrm>
            <a:off x="705175" y="1778125"/>
            <a:ext cx="312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F034D"/>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400" u="none" cap="none" strike="noStrike">
              <a:solidFill>
                <a:srgbClr val="2F034D"/>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Background pointer shape in timeline graphic" id="349" name="Google Shape;349;p24"/>
          <p:cNvSpPr/>
          <p:nvPr/>
        </p:nvSpPr>
        <p:spPr>
          <a:xfrm>
            <a:off x="321004" y="2492008"/>
            <a:ext cx="1852200" cy="737400"/>
          </a:xfrm>
          <a:prstGeom prst="homePlate">
            <a:avLst>
              <a:gd fmla="val 50000" name="adj"/>
            </a:avLst>
          </a:prstGeom>
          <a:solidFill>
            <a:srgbClr val="AB076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4"/>
          <p:cNvSpPr txBox="1"/>
          <p:nvPr/>
        </p:nvSpPr>
        <p:spPr>
          <a:xfrm>
            <a:off x="320994" y="2628090"/>
            <a:ext cx="1440000" cy="46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Medium"/>
                <a:ea typeface="Roboto Medium"/>
                <a:cs typeface="Roboto Medium"/>
                <a:sym typeface="Roboto Medium"/>
              </a:rPr>
              <a:t>09.05.XX</a:t>
            </a:r>
            <a:endParaRPr b="0" i="0" sz="1400" u="none" cap="none" strike="noStrike">
              <a:solidFill>
                <a:srgbClr val="FFFFFF"/>
              </a:solidFill>
              <a:latin typeface="Roboto Medium"/>
              <a:ea typeface="Roboto Medium"/>
              <a:cs typeface="Roboto Medium"/>
              <a:sym typeface="Roboto Medium"/>
            </a:endParaRPr>
          </a:p>
        </p:txBody>
      </p:sp>
      <p:grpSp>
        <p:nvGrpSpPr>
          <p:cNvPr id="351" name="Google Shape;351;p24"/>
          <p:cNvGrpSpPr/>
          <p:nvPr/>
        </p:nvGrpSpPr>
        <p:grpSpPr>
          <a:xfrm>
            <a:off x="942612" y="1909466"/>
            <a:ext cx="196772" cy="587304"/>
            <a:chOff x="777447" y="1610215"/>
            <a:chExt cx="198900" cy="593656"/>
          </a:xfrm>
        </p:grpSpPr>
        <p:cxnSp>
          <p:nvCxnSpPr>
            <p:cNvPr id="352" name="Google Shape;352;p24"/>
            <p:cNvCxnSpPr/>
            <p:nvPr/>
          </p:nvCxnSpPr>
          <p:spPr>
            <a:xfrm>
              <a:off x="876909" y="1649171"/>
              <a:ext cx="0" cy="554700"/>
            </a:xfrm>
            <a:prstGeom prst="straightConnector1">
              <a:avLst/>
            </a:prstGeom>
            <a:noFill/>
            <a:ln cap="flat" cmpd="sng" w="9525">
              <a:solidFill>
                <a:srgbClr val="000000"/>
              </a:solidFill>
              <a:prstDash val="solid"/>
              <a:round/>
              <a:headEnd len="sm" w="sm" type="none"/>
              <a:tailEnd len="sm" w="sm" type="none"/>
            </a:ln>
          </p:spPr>
        </p:cxnSp>
        <p:sp>
          <p:nvSpPr>
            <p:cNvPr id="353" name="Google Shape;353;p24"/>
            <p:cNvSpPr/>
            <p:nvPr/>
          </p:nvSpPr>
          <p:spPr>
            <a:xfrm>
              <a:off x="777447" y="1610215"/>
              <a:ext cx="198900" cy="1989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24"/>
          <p:cNvSpPr txBox="1"/>
          <p:nvPr/>
        </p:nvSpPr>
        <p:spPr>
          <a:xfrm>
            <a:off x="109486" y="1083950"/>
            <a:ext cx="1863000" cy="78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Lorem ipsum dolor sit amet, consectetur adipiscing elit</a:t>
            </a:r>
            <a:endParaRPr b="0" i="0" sz="1400" u="none" cap="none" strike="noStrike">
              <a:solidFill>
                <a:srgbClr val="000000"/>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1600"/>
              <a:buFont typeface="Arial"/>
              <a:buNone/>
            </a:pPr>
            <a:r>
              <a:t/>
            </a:r>
            <a:endParaRPr b="0" i="0" sz="1600" u="none" cap="none" strike="noStrike">
              <a:solidFill>
                <a:srgbClr val="000000"/>
              </a:solidFill>
              <a:latin typeface="Lato"/>
              <a:ea typeface="Lato"/>
              <a:cs typeface="Lato"/>
              <a:sym typeface="Lato"/>
            </a:endParaRPr>
          </a:p>
        </p:txBody>
      </p:sp>
      <p:sp>
        <p:nvSpPr>
          <p:cNvPr descr="Background pointer shape in timeline graphic" id="355" name="Google Shape;355;p24"/>
          <p:cNvSpPr/>
          <p:nvPr/>
        </p:nvSpPr>
        <p:spPr>
          <a:xfrm>
            <a:off x="1781377" y="2492008"/>
            <a:ext cx="2028900" cy="737400"/>
          </a:xfrm>
          <a:prstGeom prst="chevron">
            <a:avLst>
              <a:gd fmla="val 50000" name="adj"/>
            </a:avLst>
          </a:prstGeom>
          <a:solidFill>
            <a:srgbClr val="2F034D"/>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4"/>
          <p:cNvSpPr txBox="1"/>
          <p:nvPr/>
        </p:nvSpPr>
        <p:spPr>
          <a:xfrm>
            <a:off x="2087341" y="2628090"/>
            <a:ext cx="1301400" cy="46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09.17.XX</a:t>
            </a:r>
            <a:endParaRPr b="1" i="0" sz="1400" u="none" cap="none" strike="noStrike">
              <a:solidFill>
                <a:srgbClr val="FFFFFF"/>
              </a:solidFill>
              <a:latin typeface="Roboto"/>
              <a:ea typeface="Roboto"/>
              <a:cs typeface="Roboto"/>
              <a:sym typeface="Roboto"/>
            </a:endParaRPr>
          </a:p>
        </p:txBody>
      </p:sp>
      <p:grpSp>
        <p:nvGrpSpPr>
          <p:cNvPr id="357" name="Google Shape;357;p24"/>
          <p:cNvGrpSpPr/>
          <p:nvPr/>
        </p:nvGrpSpPr>
        <p:grpSpPr>
          <a:xfrm>
            <a:off x="2639629" y="3223991"/>
            <a:ext cx="196772" cy="587304"/>
            <a:chOff x="2223534" y="2938958"/>
            <a:chExt cx="198900" cy="593656"/>
          </a:xfrm>
        </p:grpSpPr>
        <p:cxnSp>
          <p:nvCxnSpPr>
            <p:cNvPr id="358" name="Google Shape;358;p24"/>
            <p:cNvCxnSpPr/>
            <p:nvPr/>
          </p:nvCxnSpPr>
          <p:spPr>
            <a:xfrm rot="10800000">
              <a:off x="2322997" y="2938958"/>
              <a:ext cx="0" cy="554700"/>
            </a:xfrm>
            <a:prstGeom prst="straightConnector1">
              <a:avLst/>
            </a:prstGeom>
            <a:noFill/>
            <a:ln cap="flat" cmpd="sng" w="9525">
              <a:solidFill>
                <a:srgbClr val="000000"/>
              </a:solidFill>
              <a:prstDash val="solid"/>
              <a:round/>
              <a:headEnd len="sm" w="sm" type="none"/>
              <a:tailEnd len="sm" w="sm" type="none"/>
            </a:ln>
          </p:spPr>
        </p:cxnSp>
        <p:sp>
          <p:nvSpPr>
            <p:cNvPr id="359" name="Google Shape;359;p24"/>
            <p:cNvSpPr/>
            <p:nvPr/>
          </p:nvSpPr>
          <p:spPr>
            <a:xfrm flipH="1" rot="10800000">
              <a:off x="2223534" y="3333714"/>
              <a:ext cx="198900" cy="198900"/>
            </a:xfrm>
            <a:prstGeom prst="ellipse">
              <a:avLst/>
            </a:prstGeom>
            <a:solidFill>
              <a:srgbClr val="2F03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24"/>
          <p:cNvSpPr txBox="1"/>
          <p:nvPr/>
        </p:nvSpPr>
        <p:spPr>
          <a:xfrm>
            <a:off x="1897402" y="3891800"/>
            <a:ext cx="1681200" cy="78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Lorem ipsum dolor sit amet, consectetur adipiscing elit</a:t>
            </a:r>
            <a:endParaRPr b="0" i="0" sz="1200" u="none" cap="none" strike="noStrike">
              <a:solidFill>
                <a:srgbClr val="000000"/>
              </a:solidFill>
              <a:latin typeface="Roboto"/>
              <a:ea typeface="Roboto"/>
              <a:cs typeface="Roboto"/>
              <a:sym typeface="Roboto"/>
            </a:endParaRPr>
          </a:p>
        </p:txBody>
      </p:sp>
      <p:sp>
        <p:nvSpPr>
          <p:cNvPr descr="Background pointer shape in timeline graphic" id="361" name="Google Shape;361;p24"/>
          <p:cNvSpPr/>
          <p:nvPr/>
        </p:nvSpPr>
        <p:spPr>
          <a:xfrm>
            <a:off x="3418642" y="2492008"/>
            <a:ext cx="2028900" cy="737400"/>
          </a:xfrm>
          <a:prstGeom prst="chevron">
            <a:avLst>
              <a:gd fmla="val 50000" name="adj"/>
            </a:avLst>
          </a:prstGeom>
          <a:solidFill>
            <a:srgbClr val="AB076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3711267" y="2628090"/>
            <a:ext cx="1301400" cy="46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10.13.XX</a:t>
            </a:r>
            <a:endParaRPr b="1" i="0" sz="1400" u="none" cap="none" strike="noStrike">
              <a:solidFill>
                <a:srgbClr val="FFFFFF"/>
              </a:solidFill>
              <a:latin typeface="Roboto"/>
              <a:ea typeface="Roboto"/>
              <a:cs typeface="Roboto"/>
              <a:sym typeface="Roboto"/>
            </a:endParaRPr>
          </a:p>
        </p:txBody>
      </p:sp>
      <p:grpSp>
        <p:nvGrpSpPr>
          <p:cNvPr id="363" name="Google Shape;363;p24"/>
          <p:cNvGrpSpPr/>
          <p:nvPr/>
        </p:nvGrpSpPr>
        <p:grpSpPr>
          <a:xfrm>
            <a:off x="4257046" y="1909466"/>
            <a:ext cx="196772" cy="587304"/>
            <a:chOff x="3918084" y="1610215"/>
            <a:chExt cx="198900" cy="593656"/>
          </a:xfrm>
        </p:grpSpPr>
        <p:cxnSp>
          <p:nvCxnSpPr>
            <p:cNvPr id="364" name="Google Shape;364;p24"/>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365" name="Google Shape;365;p24"/>
            <p:cNvSpPr/>
            <p:nvPr/>
          </p:nvSpPr>
          <p:spPr>
            <a:xfrm>
              <a:off x="3918084" y="1610215"/>
              <a:ext cx="198900" cy="1989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p24"/>
          <p:cNvSpPr txBox="1"/>
          <p:nvPr/>
        </p:nvSpPr>
        <p:spPr>
          <a:xfrm>
            <a:off x="3514849" y="1083950"/>
            <a:ext cx="1681200" cy="78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Lorem ipsum dolor sit amet, consectetur adipiscing elit</a:t>
            </a:r>
            <a:endParaRPr b="0" i="0" sz="1400" u="none" cap="none" strike="noStrike">
              <a:solidFill>
                <a:srgbClr val="000000"/>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1600"/>
              <a:buFont typeface="Arial"/>
              <a:buNone/>
            </a:pPr>
            <a:r>
              <a:t/>
            </a:r>
            <a:endParaRPr b="0" i="0" sz="1600" u="none" cap="none" strike="noStrike">
              <a:solidFill>
                <a:srgbClr val="000000"/>
              </a:solidFill>
              <a:latin typeface="Lato"/>
              <a:ea typeface="Lato"/>
              <a:cs typeface="Lato"/>
              <a:sym typeface="Lato"/>
            </a:endParaRPr>
          </a:p>
        </p:txBody>
      </p:sp>
      <p:sp>
        <p:nvSpPr>
          <p:cNvPr descr="Background pointer shape in timeline graphic" id="367" name="Google Shape;367;p24"/>
          <p:cNvSpPr/>
          <p:nvPr/>
        </p:nvSpPr>
        <p:spPr>
          <a:xfrm>
            <a:off x="5055907" y="2492008"/>
            <a:ext cx="2028900" cy="737400"/>
          </a:xfrm>
          <a:prstGeom prst="chevron">
            <a:avLst>
              <a:gd fmla="val 50000" name="adj"/>
            </a:avLst>
          </a:prstGeom>
          <a:solidFill>
            <a:srgbClr val="2F034D"/>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4"/>
          <p:cNvSpPr txBox="1"/>
          <p:nvPr/>
        </p:nvSpPr>
        <p:spPr>
          <a:xfrm>
            <a:off x="5342621" y="2628090"/>
            <a:ext cx="1301400" cy="46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10.20.XX</a:t>
            </a:r>
            <a:endParaRPr b="1" i="0" sz="1400" u="none" cap="none" strike="noStrike">
              <a:solidFill>
                <a:srgbClr val="FFFFFF"/>
              </a:solidFill>
              <a:latin typeface="Roboto"/>
              <a:ea typeface="Roboto"/>
              <a:cs typeface="Roboto"/>
              <a:sym typeface="Roboto"/>
            </a:endParaRPr>
          </a:p>
        </p:txBody>
      </p:sp>
      <p:grpSp>
        <p:nvGrpSpPr>
          <p:cNvPr id="369" name="Google Shape;369;p24"/>
          <p:cNvGrpSpPr/>
          <p:nvPr/>
        </p:nvGrpSpPr>
        <p:grpSpPr>
          <a:xfrm>
            <a:off x="5892866" y="3223991"/>
            <a:ext cx="196772" cy="587304"/>
            <a:chOff x="5958946" y="2938958"/>
            <a:chExt cx="198900" cy="593656"/>
          </a:xfrm>
        </p:grpSpPr>
        <p:cxnSp>
          <p:nvCxnSpPr>
            <p:cNvPr id="370" name="Google Shape;370;p24"/>
            <p:cNvCxnSpPr/>
            <p:nvPr/>
          </p:nvCxnSpPr>
          <p:spPr>
            <a:xfrm rot="10800000">
              <a:off x="6058409" y="2938958"/>
              <a:ext cx="0" cy="554700"/>
            </a:xfrm>
            <a:prstGeom prst="straightConnector1">
              <a:avLst/>
            </a:prstGeom>
            <a:noFill/>
            <a:ln cap="flat" cmpd="sng" w="9525">
              <a:solidFill>
                <a:srgbClr val="000000"/>
              </a:solidFill>
              <a:prstDash val="solid"/>
              <a:round/>
              <a:headEnd len="sm" w="sm" type="none"/>
              <a:tailEnd len="sm" w="sm" type="none"/>
            </a:ln>
          </p:spPr>
        </p:cxnSp>
        <p:sp>
          <p:nvSpPr>
            <p:cNvPr id="371" name="Google Shape;371;p24"/>
            <p:cNvSpPr/>
            <p:nvPr/>
          </p:nvSpPr>
          <p:spPr>
            <a:xfrm flipH="1" rot="10800000">
              <a:off x="5958946" y="3333714"/>
              <a:ext cx="198900" cy="198900"/>
            </a:xfrm>
            <a:prstGeom prst="ellipse">
              <a:avLst/>
            </a:prstGeom>
            <a:solidFill>
              <a:srgbClr val="2F03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24"/>
          <p:cNvSpPr txBox="1"/>
          <p:nvPr/>
        </p:nvSpPr>
        <p:spPr>
          <a:xfrm>
            <a:off x="5133767" y="3891800"/>
            <a:ext cx="1783500" cy="78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Lorem ipsum dolor sit amet, consectetur adipiscing elit</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1600"/>
              <a:buFont typeface="Arial"/>
              <a:buNone/>
            </a:pPr>
            <a:r>
              <a:t/>
            </a:r>
            <a:endParaRPr b="0" i="0" sz="1600" u="none" cap="none" strike="noStrike">
              <a:solidFill>
                <a:srgbClr val="000000"/>
              </a:solidFill>
              <a:latin typeface="Lato"/>
              <a:ea typeface="Lato"/>
              <a:cs typeface="Lato"/>
              <a:sym typeface="Lato"/>
            </a:endParaRPr>
          </a:p>
        </p:txBody>
      </p:sp>
      <p:sp>
        <p:nvSpPr>
          <p:cNvPr descr="Background pointer shape in timeline graphic" id="373" name="Google Shape;373;p24"/>
          <p:cNvSpPr/>
          <p:nvPr/>
        </p:nvSpPr>
        <p:spPr>
          <a:xfrm>
            <a:off x="6693171" y="2492008"/>
            <a:ext cx="2028900" cy="737400"/>
          </a:xfrm>
          <a:prstGeom prst="chevron">
            <a:avLst>
              <a:gd fmla="val 50000" name="adj"/>
            </a:avLst>
          </a:prstGeom>
          <a:solidFill>
            <a:srgbClr val="AB076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4"/>
          <p:cNvSpPr txBox="1"/>
          <p:nvPr/>
        </p:nvSpPr>
        <p:spPr>
          <a:xfrm>
            <a:off x="7019353" y="2628090"/>
            <a:ext cx="1301400" cy="46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11.01.XX</a:t>
            </a:r>
            <a:endParaRPr b="1" i="0" sz="1400" u="none" cap="none" strike="noStrike">
              <a:solidFill>
                <a:srgbClr val="FFFFFF"/>
              </a:solidFill>
              <a:latin typeface="Roboto"/>
              <a:ea typeface="Roboto"/>
              <a:cs typeface="Roboto"/>
              <a:sym typeface="Roboto"/>
            </a:endParaRPr>
          </a:p>
        </p:txBody>
      </p:sp>
      <p:grpSp>
        <p:nvGrpSpPr>
          <p:cNvPr id="375" name="Google Shape;375;p24"/>
          <p:cNvGrpSpPr/>
          <p:nvPr/>
        </p:nvGrpSpPr>
        <p:grpSpPr>
          <a:xfrm>
            <a:off x="7571568" y="1909466"/>
            <a:ext cx="196772" cy="587304"/>
            <a:chOff x="3918084" y="1610215"/>
            <a:chExt cx="198900" cy="593656"/>
          </a:xfrm>
        </p:grpSpPr>
        <p:cxnSp>
          <p:nvCxnSpPr>
            <p:cNvPr id="376" name="Google Shape;376;p24"/>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377" name="Google Shape;377;p24"/>
            <p:cNvSpPr/>
            <p:nvPr/>
          </p:nvSpPr>
          <p:spPr>
            <a:xfrm>
              <a:off x="3918084" y="1610215"/>
              <a:ext cx="198900" cy="1989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24"/>
          <p:cNvSpPr txBox="1"/>
          <p:nvPr/>
        </p:nvSpPr>
        <p:spPr>
          <a:xfrm>
            <a:off x="6791249" y="1083950"/>
            <a:ext cx="1681200" cy="78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Lorem ipsum dolor sit amet, consectetur adipiscing elit</a:t>
            </a:r>
            <a:endParaRPr b="0" i="0" sz="1400" u="none" cap="none" strike="noStrike">
              <a:solidFill>
                <a:srgbClr val="000000"/>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1600"/>
              <a:buFont typeface="Arial"/>
              <a:buNone/>
            </a:pPr>
            <a:r>
              <a:t/>
            </a:r>
            <a:endParaRPr b="0" i="0" sz="1600" u="none" cap="none" strike="noStrike">
              <a:solidFill>
                <a:srgbClr val="000000"/>
              </a:solidFill>
              <a:latin typeface="Lato"/>
              <a:ea typeface="Lato"/>
              <a:cs typeface="Lato"/>
              <a:sym typeface="Lato"/>
            </a:endParaRPr>
          </a:p>
        </p:txBody>
      </p:sp>
      <p:sp>
        <p:nvSpPr>
          <p:cNvPr id="379" name="Google Shape;379;p24"/>
          <p:cNvSpPr txBox="1"/>
          <p:nvPr/>
        </p:nvSpPr>
        <p:spPr>
          <a:xfrm>
            <a:off x="383750" y="364875"/>
            <a:ext cx="3168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CHART SLIDE 2</a:t>
            </a:r>
            <a:endParaRPr b="0" i="0" sz="2200" u="none" cap="none" strike="noStrike">
              <a:solidFill>
                <a:srgbClr val="531B4C"/>
              </a:solidFill>
              <a:latin typeface="Audiowide"/>
              <a:ea typeface="Audiowide"/>
              <a:cs typeface="Audiowide"/>
              <a:sym typeface="Audiowide"/>
            </a:endParaRPr>
          </a:p>
        </p:txBody>
      </p:sp>
      <p:sp>
        <p:nvSpPr>
          <p:cNvPr id="380" name="Google Shape;380;p24"/>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381" name="Google Shape;381;p24"/>
          <p:cNvPicPr preferRelativeResize="0"/>
          <p:nvPr/>
        </p:nvPicPr>
        <p:blipFill rotWithShape="1">
          <a:blip r:embed="rId3">
            <a:alphaModFix/>
          </a:blip>
          <a:srcRect b="0" l="0" r="0" t="0"/>
          <a:stretch/>
        </p:blipFill>
        <p:spPr>
          <a:xfrm>
            <a:off x="7843147" y="4663225"/>
            <a:ext cx="1010976" cy="30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034D"/>
        </a:solidFill>
      </p:bgPr>
    </p:bg>
    <p:spTree>
      <p:nvGrpSpPr>
        <p:cNvPr id="385" name="Shape 385"/>
        <p:cNvGrpSpPr/>
        <p:nvPr/>
      </p:nvGrpSpPr>
      <p:grpSpPr>
        <a:xfrm>
          <a:off x="0" y="0"/>
          <a:ext cx="0" cy="0"/>
          <a:chOff x="0" y="0"/>
          <a:chExt cx="0" cy="0"/>
        </a:xfrm>
      </p:grpSpPr>
      <p:sp>
        <p:nvSpPr>
          <p:cNvPr id="386" name="Google Shape;38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rgbClr val="EFEFEF"/>
                </a:solidFill>
              </a:rPr>
              <a:t>‹#›</a:t>
            </a:fld>
            <a:endParaRPr>
              <a:solidFill>
                <a:srgbClr val="EFEFEF"/>
              </a:solidFill>
            </a:endParaRPr>
          </a:p>
        </p:txBody>
      </p:sp>
      <p:sp>
        <p:nvSpPr>
          <p:cNvPr id="387" name="Google Shape;387;p25"/>
          <p:cNvSpPr txBox="1"/>
          <p:nvPr/>
        </p:nvSpPr>
        <p:spPr>
          <a:xfrm>
            <a:off x="504375" y="333525"/>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Audiowide"/>
                <a:ea typeface="Audiowide"/>
                <a:cs typeface="Audiowide"/>
                <a:sym typeface="Audiowide"/>
              </a:rPr>
              <a:t>PLAIN SLIDE</a:t>
            </a:r>
            <a:endParaRPr b="0" i="0" sz="2200" u="none" cap="none" strike="noStrike">
              <a:solidFill>
                <a:srgbClr val="FFFFFF"/>
              </a:solidFill>
              <a:latin typeface="Audiowide"/>
              <a:ea typeface="Audiowide"/>
              <a:cs typeface="Audiowide"/>
              <a:sym typeface="Audiowide"/>
            </a:endParaRPr>
          </a:p>
        </p:txBody>
      </p:sp>
      <p:pic>
        <p:nvPicPr>
          <p:cNvPr id="388" name="Google Shape;388;p25"/>
          <p:cNvPicPr preferRelativeResize="0"/>
          <p:nvPr/>
        </p:nvPicPr>
        <p:blipFill rotWithShape="1">
          <a:blip r:embed="rId3">
            <a:alphaModFix amt="12000"/>
          </a:blip>
          <a:srcRect b="0" l="0" r="0" t="0"/>
          <a:stretch/>
        </p:blipFill>
        <p:spPr>
          <a:xfrm>
            <a:off x="2322175" y="0"/>
            <a:ext cx="6821826" cy="330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0761"/>
        </a:solidFill>
      </p:bgPr>
    </p:bg>
    <p:spTree>
      <p:nvGrpSpPr>
        <p:cNvPr id="392" name="Shape 392"/>
        <p:cNvGrpSpPr/>
        <p:nvPr/>
      </p:nvGrpSpPr>
      <p:grpSpPr>
        <a:xfrm>
          <a:off x="0" y="0"/>
          <a:ext cx="0" cy="0"/>
          <a:chOff x="0" y="0"/>
          <a:chExt cx="0" cy="0"/>
        </a:xfrm>
      </p:grpSpPr>
      <p:sp>
        <p:nvSpPr>
          <p:cNvPr id="393" name="Google Shape;39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rgbClr val="EFEFEF"/>
                </a:solidFill>
              </a:rPr>
              <a:t>‹#›</a:t>
            </a:fld>
            <a:endParaRPr>
              <a:solidFill>
                <a:srgbClr val="EFEFEF"/>
              </a:solidFill>
            </a:endParaRPr>
          </a:p>
        </p:txBody>
      </p:sp>
      <p:sp>
        <p:nvSpPr>
          <p:cNvPr id="394" name="Google Shape;394;p26"/>
          <p:cNvSpPr txBox="1"/>
          <p:nvPr/>
        </p:nvSpPr>
        <p:spPr>
          <a:xfrm>
            <a:off x="504375" y="333525"/>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Audiowide"/>
                <a:ea typeface="Audiowide"/>
                <a:cs typeface="Audiowide"/>
                <a:sym typeface="Audiowide"/>
              </a:rPr>
              <a:t>PLAIN SLIDE</a:t>
            </a:r>
            <a:endParaRPr b="0" i="0" sz="2200" u="none" cap="none" strike="noStrike">
              <a:solidFill>
                <a:srgbClr val="FFFFFF"/>
              </a:solidFill>
              <a:latin typeface="Audiowide"/>
              <a:ea typeface="Audiowide"/>
              <a:cs typeface="Audiowide"/>
              <a:sym typeface="Audiowide"/>
            </a:endParaRPr>
          </a:p>
        </p:txBody>
      </p:sp>
      <p:pic>
        <p:nvPicPr>
          <p:cNvPr id="395" name="Google Shape;395;p26"/>
          <p:cNvPicPr preferRelativeResize="0"/>
          <p:nvPr/>
        </p:nvPicPr>
        <p:blipFill rotWithShape="1">
          <a:blip r:embed="rId3">
            <a:alphaModFix amt="8000"/>
          </a:blip>
          <a:srcRect b="0" l="0" r="0" t="0"/>
          <a:stretch/>
        </p:blipFill>
        <p:spPr>
          <a:xfrm>
            <a:off x="1683175" y="0"/>
            <a:ext cx="7460826" cy="361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7"/>
          <p:cNvSpPr/>
          <p:nvPr/>
        </p:nvSpPr>
        <p:spPr>
          <a:xfrm>
            <a:off x="200" y="1534325"/>
            <a:ext cx="9144000" cy="36093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27"/>
          <p:cNvPicPr preferRelativeResize="0"/>
          <p:nvPr/>
        </p:nvPicPr>
        <p:blipFill rotWithShape="1">
          <a:blip r:embed="rId3">
            <a:alphaModFix amt="6000"/>
          </a:blip>
          <a:srcRect b="0" l="0" r="0" t="0"/>
          <a:stretch/>
        </p:blipFill>
        <p:spPr>
          <a:xfrm>
            <a:off x="3378625" y="2347025"/>
            <a:ext cx="5765376" cy="2796476"/>
          </a:xfrm>
          <a:prstGeom prst="rect">
            <a:avLst/>
          </a:prstGeom>
          <a:noFill/>
          <a:ln>
            <a:noFill/>
          </a:ln>
        </p:spPr>
      </p:pic>
      <p:sp>
        <p:nvSpPr>
          <p:cNvPr id="402" name="Google Shape;40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403" name="Google Shape;403;p27"/>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404" name="Google Shape;404;p27"/>
          <p:cNvSpPr txBox="1"/>
          <p:nvPr/>
        </p:nvSpPr>
        <p:spPr>
          <a:xfrm>
            <a:off x="504375" y="333525"/>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PLAIN SLIDE</a:t>
            </a:r>
            <a:endParaRPr b="0" i="0" sz="2200" u="none" cap="none" strike="noStrike">
              <a:solidFill>
                <a:srgbClr val="531B4C"/>
              </a:solidFill>
              <a:latin typeface="Audiowide"/>
              <a:ea typeface="Audiowide"/>
              <a:cs typeface="Audiowide"/>
              <a:sym typeface="Audiowide"/>
            </a:endParaRPr>
          </a:p>
        </p:txBody>
      </p:sp>
      <p:pic>
        <p:nvPicPr>
          <p:cNvPr id="405" name="Google Shape;405;p27"/>
          <p:cNvPicPr preferRelativeResize="0"/>
          <p:nvPr/>
        </p:nvPicPr>
        <p:blipFill rotWithShape="1">
          <a:blip r:embed="rId4">
            <a:alphaModFix/>
          </a:blip>
          <a:srcRect b="0" l="0" r="0" t="0"/>
          <a:stretch/>
        </p:blipFill>
        <p:spPr>
          <a:xfrm>
            <a:off x="7657550" y="4664025"/>
            <a:ext cx="1038973" cy="31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28"/>
          <p:cNvPicPr preferRelativeResize="0"/>
          <p:nvPr/>
        </p:nvPicPr>
        <p:blipFill rotWithShape="1">
          <a:blip r:embed="rId3">
            <a:alphaModFix/>
          </a:blip>
          <a:srcRect b="0" l="0" r="0" t="0"/>
          <a:stretch/>
        </p:blipFill>
        <p:spPr>
          <a:xfrm>
            <a:off x="0" y="1174450"/>
            <a:ext cx="9144000" cy="3319076"/>
          </a:xfrm>
          <a:prstGeom prst="rect">
            <a:avLst/>
          </a:prstGeom>
          <a:noFill/>
          <a:ln>
            <a:noFill/>
          </a:ln>
        </p:spPr>
      </p:pic>
      <p:sp>
        <p:nvSpPr>
          <p:cNvPr id="411" name="Google Shape;41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2" name="Google Shape;412;p28"/>
          <p:cNvSpPr txBox="1"/>
          <p:nvPr/>
        </p:nvSpPr>
        <p:spPr>
          <a:xfrm>
            <a:off x="587225" y="1412513"/>
            <a:ext cx="3550800" cy="2924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Roboto"/>
              <a:buChar char="❏"/>
            </a:pPr>
            <a:r>
              <a:rPr b="0" i="0" lang="en" sz="1200" u="none" cap="none" strike="noStrik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b="0" i="0" lang="en" sz="1100" u="none" cap="none" strike="noStrike">
                <a:solidFill>
                  <a:schemeClr val="lt1"/>
                </a:solidFill>
                <a:latin typeface="Roboto"/>
                <a:ea typeface="Roboto"/>
                <a:cs typeface="Roboto"/>
                <a:sym typeface="Roboto"/>
              </a:rPr>
            </a:br>
            <a:endParaRPr b="0" i="0" sz="1100" u="none" cap="none" strike="noStrike">
              <a:solidFill>
                <a:schemeClr val="lt1"/>
              </a:solidFill>
              <a:latin typeface="Roboto"/>
              <a:ea typeface="Roboto"/>
              <a:cs typeface="Roboto"/>
              <a:sym typeface="Roboto"/>
            </a:endParaRPr>
          </a:p>
          <a:p>
            <a:pPr indent="-298450" lvl="0" marL="457200" marR="0" rtl="0" algn="l">
              <a:lnSpc>
                <a:spcPct val="100000"/>
              </a:lnSpc>
              <a:spcBef>
                <a:spcPts val="0"/>
              </a:spcBef>
              <a:spcAft>
                <a:spcPts val="0"/>
              </a:spcAft>
              <a:buClr>
                <a:schemeClr val="lt1"/>
              </a:buClr>
              <a:buSzPts val="1100"/>
              <a:buFont typeface="Roboto"/>
              <a:buChar char="❏"/>
            </a:pPr>
            <a:r>
              <a:rPr b="0" i="0" lang="en" sz="1200" u="none" cap="none" strike="noStrik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 name="Google Shape;413;p28"/>
          <p:cNvSpPr txBox="1"/>
          <p:nvPr>
            <p:ph idx="4294967295" type="title"/>
          </p:nvPr>
        </p:nvSpPr>
        <p:spPr>
          <a:xfrm>
            <a:off x="421250" y="334875"/>
            <a:ext cx="466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200">
                <a:solidFill>
                  <a:srgbClr val="531B4C"/>
                </a:solidFill>
              </a:rPr>
              <a:t>AUDIOWIDE REGULAR 22</a:t>
            </a:r>
            <a:endParaRPr sz="2200">
              <a:solidFill>
                <a:srgbClr val="531B4C"/>
              </a:solidFill>
            </a:endParaRPr>
          </a:p>
          <a:p>
            <a:pPr indent="0" lvl="0" marL="0" rtl="0" algn="l">
              <a:lnSpc>
                <a:spcPct val="100000"/>
              </a:lnSpc>
              <a:spcBef>
                <a:spcPts val="0"/>
              </a:spcBef>
              <a:spcAft>
                <a:spcPts val="0"/>
              </a:spcAft>
              <a:buSzPts val="990"/>
              <a:buNone/>
            </a:pPr>
            <a:r>
              <a:t/>
            </a:r>
            <a:endParaRPr sz="2288">
              <a:solidFill>
                <a:srgbClr val="531B4C"/>
              </a:solidFill>
            </a:endParaRPr>
          </a:p>
        </p:txBody>
      </p:sp>
      <p:sp>
        <p:nvSpPr>
          <p:cNvPr id="414" name="Google Shape;414;p28"/>
          <p:cNvSpPr txBox="1"/>
          <p:nvPr/>
        </p:nvSpPr>
        <p:spPr>
          <a:xfrm>
            <a:off x="4881750" y="1412513"/>
            <a:ext cx="3550800" cy="2924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Roboto"/>
              <a:buChar char="❏"/>
            </a:pPr>
            <a:r>
              <a:rPr b="0" i="0" lang="en" sz="1200" u="none" cap="none" strike="noStrik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b="0" i="0" lang="en" sz="1100" u="none" cap="none" strike="noStrike">
                <a:solidFill>
                  <a:schemeClr val="lt1"/>
                </a:solidFill>
                <a:latin typeface="Roboto"/>
                <a:ea typeface="Roboto"/>
                <a:cs typeface="Roboto"/>
                <a:sym typeface="Roboto"/>
              </a:rPr>
            </a:br>
            <a:endParaRPr b="0" i="0" sz="1100" u="none" cap="none" strike="noStrike">
              <a:solidFill>
                <a:schemeClr val="lt1"/>
              </a:solidFill>
              <a:latin typeface="Roboto"/>
              <a:ea typeface="Roboto"/>
              <a:cs typeface="Roboto"/>
              <a:sym typeface="Roboto"/>
            </a:endParaRPr>
          </a:p>
          <a:p>
            <a:pPr indent="-298450" lvl="0" marL="457200" marR="0" rtl="0" algn="l">
              <a:lnSpc>
                <a:spcPct val="100000"/>
              </a:lnSpc>
              <a:spcBef>
                <a:spcPts val="0"/>
              </a:spcBef>
              <a:spcAft>
                <a:spcPts val="0"/>
              </a:spcAft>
              <a:buClr>
                <a:schemeClr val="lt1"/>
              </a:buClr>
              <a:buSzPts val="1100"/>
              <a:buFont typeface="Roboto"/>
              <a:buChar char="❏"/>
            </a:pPr>
            <a:r>
              <a:rPr b="0" i="0" lang="en" sz="1200" u="none" cap="none" strike="noStrike">
                <a:solidFill>
                  <a:schemeClr val="lt1"/>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5" name="Google Shape;415;p28"/>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416" name="Google Shape;416;p28"/>
          <p:cNvPicPr preferRelativeResize="0"/>
          <p:nvPr/>
        </p:nvPicPr>
        <p:blipFill rotWithShape="1">
          <a:blip r:embed="rId4">
            <a:alphaModFix/>
          </a:blip>
          <a:srcRect b="0" l="0" r="0" t="0"/>
          <a:stretch/>
        </p:blipFill>
        <p:spPr>
          <a:xfrm>
            <a:off x="7843147" y="4663225"/>
            <a:ext cx="1010976" cy="30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2" name="Google Shape;422;p29"/>
          <p:cNvPicPr preferRelativeResize="0"/>
          <p:nvPr/>
        </p:nvPicPr>
        <p:blipFill rotWithShape="1">
          <a:blip r:embed="rId3">
            <a:alphaModFix/>
          </a:blip>
          <a:srcRect b="0" l="0" r="0" t="0"/>
          <a:stretch/>
        </p:blipFill>
        <p:spPr>
          <a:xfrm>
            <a:off x="2890175" y="991875"/>
            <a:ext cx="3122902" cy="950800"/>
          </a:xfrm>
          <a:prstGeom prst="rect">
            <a:avLst/>
          </a:prstGeom>
          <a:noFill/>
          <a:ln>
            <a:noFill/>
          </a:ln>
        </p:spPr>
      </p:pic>
      <p:sp>
        <p:nvSpPr>
          <p:cNvPr id="423" name="Google Shape;423;p29"/>
          <p:cNvSpPr txBox="1"/>
          <p:nvPr/>
        </p:nvSpPr>
        <p:spPr>
          <a:xfrm>
            <a:off x="2177059" y="2140651"/>
            <a:ext cx="4764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i="0" lang="en" sz="4500" u="none" cap="none" strike="noStrike">
                <a:solidFill>
                  <a:srgbClr val="FFFFFF"/>
                </a:solidFill>
                <a:latin typeface="Audiowide"/>
                <a:ea typeface="Audiowide"/>
                <a:cs typeface="Audiowide"/>
                <a:sym typeface="Audiowide"/>
              </a:rPr>
              <a:t>THANK YOU!</a:t>
            </a:r>
            <a:endParaRPr b="1" i="0" sz="4500" u="none" cap="none" strike="noStrike">
              <a:solidFill>
                <a:srgbClr val="FFFFFF"/>
              </a:solidFill>
              <a:latin typeface="Audiowide"/>
              <a:ea typeface="Audiowide"/>
              <a:cs typeface="Audiowide"/>
              <a:sym typeface="Audiowid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2" name="Google Shape;132;p15"/>
          <p:cNvPicPr preferRelativeResize="0"/>
          <p:nvPr/>
        </p:nvPicPr>
        <p:blipFill rotWithShape="1">
          <a:blip r:embed="rId3">
            <a:alphaModFix/>
          </a:blip>
          <a:srcRect b="0" l="0" r="0" t="0"/>
          <a:stretch/>
        </p:blipFill>
        <p:spPr>
          <a:xfrm>
            <a:off x="3454575" y="0"/>
            <a:ext cx="5689425" cy="5143500"/>
          </a:xfrm>
          <a:prstGeom prst="rect">
            <a:avLst/>
          </a:prstGeom>
          <a:noFill/>
          <a:ln>
            <a:noFill/>
          </a:ln>
        </p:spPr>
      </p:pic>
      <p:pic>
        <p:nvPicPr>
          <p:cNvPr id="133" name="Google Shape;133;p15"/>
          <p:cNvPicPr preferRelativeResize="0"/>
          <p:nvPr/>
        </p:nvPicPr>
        <p:blipFill rotWithShape="1">
          <a:blip r:embed="rId3">
            <a:alphaModFix/>
          </a:blip>
          <a:srcRect b="0" l="0" r="0" t="0"/>
          <a:stretch/>
        </p:blipFill>
        <p:spPr>
          <a:xfrm>
            <a:off x="3209931" y="0"/>
            <a:ext cx="4366286" cy="5143500"/>
          </a:xfrm>
          <a:prstGeom prst="rect">
            <a:avLst/>
          </a:prstGeom>
          <a:noFill/>
          <a:ln>
            <a:noFill/>
          </a:ln>
        </p:spPr>
      </p:pic>
      <p:sp>
        <p:nvSpPr>
          <p:cNvPr id="134" name="Google Shape;134;p15"/>
          <p:cNvSpPr/>
          <p:nvPr/>
        </p:nvSpPr>
        <p:spPr>
          <a:xfrm flipH="1" rot="10800000">
            <a:off x="3001900" y="176885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flipH="1" rot="10800000">
            <a:off x="3001900" y="219430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flipH="1" rot="10800000">
            <a:off x="3001900" y="261975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flipH="1" rot="10800000">
            <a:off x="3001900" y="3091600"/>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flipH="1" rot="10800000">
            <a:off x="3001900" y="3506475"/>
            <a:ext cx="452700" cy="471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txBox="1"/>
          <p:nvPr/>
        </p:nvSpPr>
        <p:spPr>
          <a:xfrm>
            <a:off x="8607075" y="4660675"/>
            <a:ext cx="772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2</a:t>
            </a:r>
            <a:endParaRPr b="0" i="0" sz="1000" u="none" cap="none" strike="noStrike">
              <a:solidFill>
                <a:srgbClr val="FFFFFF"/>
              </a:solidFill>
              <a:latin typeface="Roboto"/>
              <a:ea typeface="Roboto"/>
              <a:cs typeface="Roboto"/>
              <a:sym typeface="Roboto"/>
            </a:endParaRPr>
          </a:p>
        </p:txBody>
      </p:sp>
      <p:sp>
        <p:nvSpPr>
          <p:cNvPr id="140" name="Google Shape;140;p15"/>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141" name="Google Shape;141;p15"/>
          <p:cNvPicPr preferRelativeResize="0"/>
          <p:nvPr/>
        </p:nvPicPr>
        <p:blipFill rotWithShape="1">
          <a:blip r:embed="rId4">
            <a:alphaModFix/>
          </a:blip>
          <a:srcRect b="0" l="0" r="0" t="0"/>
          <a:stretch/>
        </p:blipFill>
        <p:spPr>
          <a:xfrm>
            <a:off x="7657550" y="4664025"/>
            <a:ext cx="1038973" cy="316325"/>
          </a:xfrm>
          <a:prstGeom prst="rect">
            <a:avLst/>
          </a:prstGeom>
          <a:noFill/>
          <a:ln>
            <a:noFill/>
          </a:ln>
        </p:spPr>
      </p:pic>
      <p:sp>
        <p:nvSpPr>
          <p:cNvPr id="142" name="Google Shape;142;p15"/>
          <p:cNvSpPr txBox="1"/>
          <p:nvPr/>
        </p:nvSpPr>
        <p:spPr>
          <a:xfrm>
            <a:off x="3537600" y="1592300"/>
            <a:ext cx="285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udiowide"/>
                <a:ea typeface="Audiowide"/>
                <a:cs typeface="Audiowide"/>
                <a:sym typeface="Audiowide"/>
              </a:rPr>
              <a:t>AUDIOWIDE  REGULAR </a:t>
            </a:r>
            <a:r>
              <a:rPr b="1" i="0" lang="en" sz="1400" u="none" cap="none" strike="noStrike">
                <a:solidFill>
                  <a:srgbClr val="FFFFFF"/>
                </a:solidFill>
                <a:latin typeface="Lato"/>
                <a:ea typeface="Lato"/>
                <a:cs typeface="Lato"/>
                <a:sym typeface="Lato"/>
              </a:rPr>
              <a:t> </a:t>
            </a:r>
            <a:r>
              <a:rPr b="1" i="0" lang="en" sz="1400" u="none" cap="none" strike="noStrike">
                <a:solidFill>
                  <a:srgbClr val="FFFFFF"/>
                </a:solidFill>
                <a:latin typeface="Audiowide"/>
                <a:ea typeface="Audiowide"/>
                <a:cs typeface="Audiowide"/>
                <a:sym typeface="Audiowide"/>
              </a:rPr>
              <a:t>14</a:t>
            </a:r>
            <a:endParaRPr b="1" i="0" sz="1400" u="none" cap="none" strike="noStrike">
              <a:solidFill>
                <a:srgbClr val="FFFFFF"/>
              </a:solidFill>
              <a:latin typeface="Audiowide"/>
              <a:ea typeface="Audiowide"/>
              <a:cs typeface="Audiowide"/>
              <a:sym typeface="Audiowide"/>
            </a:endParaRPr>
          </a:p>
        </p:txBody>
      </p:sp>
      <p:sp>
        <p:nvSpPr>
          <p:cNvPr id="143" name="Google Shape;143;p15"/>
          <p:cNvSpPr txBox="1"/>
          <p:nvPr/>
        </p:nvSpPr>
        <p:spPr>
          <a:xfrm>
            <a:off x="3537600" y="2017756"/>
            <a:ext cx="285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udiowide"/>
                <a:ea typeface="Audiowide"/>
                <a:cs typeface="Audiowide"/>
                <a:sym typeface="Audiowide"/>
              </a:rPr>
              <a:t>AUDIOWIDE  REGULAR </a:t>
            </a:r>
            <a:r>
              <a:rPr b="1" i="0" lang="en" sz="1400" u="none" cap="none" strike="noStrike">
                <a:solidFill>
                  <a:srgbClr val="FFFFFF"/>
                </a:solidFill>
                <a:latin typeface="Lato"/>
                <a:ea typeface="Lato"/>
                <a:cs typeface="Lato"/>
                <a:sym typeface="Lato"/>
              </a:rPr>
              <a:t> </a:t>
            </a:r>
            <a:r>
              <a:rPr b="1" i="0" lang="en" sz="1400" u="none" cap="none" strike="noStrike">
                <a:solidFill>
                  <a:srgbClr val="FFFFFF"/>
                </a:solidFill>
                <a:latin typeface="Audiowide"/>
                <a:ea typeface="Audiowide"/>
                <a:cs typeface="Audiowide"/>
                <a:sym typeface="Audiowide"/>
              </a:rPr>
              <a:t>14</a:t>
            </a:r>
            <a:endParaRPr b="1" i="0" sz="1400" u="none" cap="none" strike="noStrike">
              <a:solidFill>
                <a:srgbClr val="FFFFFF"/>
              </a:solidFill>
              <a:latin typeface="Audiowide"/>
              <a:ea typeface="Audiowide"/>
              <a:cs typeface="Audiowide"/>
              <a:sym typeface="Audiowide"/>
            </a:endParaRPr>
          </a:p>
        </p:txBody>
      </p:sp>
      <p:sp>
        <p:nvSpPr>
          <p:cNvPr id="144" name="Google Shape;144;p15"/>
          <p:cNvSpPr txBox="1"/>
          <p:nvPr/>
        </p:nvSpPr>
        <p:spPr>
          <a:xfrm>
            <a:off x="3537600" y="2443213"/>
            <a:ext cx="285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udiowide"/>
                <a:ea typeface="Audiowide"/>
                <a:cs typeface="Audiowide"/>
                <a:sym typeface="Audiowide"/>
              </a:rPr>
              <a:t>AUDIOWIDE  REGULAR </a:t>
            </a:r>
            <a:r>
              <a:rPr b="1" i="0" lang="en" sz="1400" u="none" cap="none" strike="noStrike">
                <a:solidFill>
                  <a:srgbClr val="FFFFFF"/>
                </a:solidFill>
                <a:latin typeface="Lato"/>
                <a:ea typeface="Lato"/>
                <a:cs typeface="Lato"/>
                <a:sym typeface="Lato"/>
              </a:rPr>
              <a:t> </a:t>
            </a:r>
            <a:r>
              <a:rPr b="1" i="0" lang="en" sz="1400" u="none" cap="none" strike="noStrike">
                <a:solidFill>
                  <a:srgbClr val="FFFFFF"/>
                </a:solidFill>
                <a:latin typeface="Audiowide"/>
                <a:ea typeface="Audiowide"/>
                <a:cs typeface="Audiowide"/>
                <a:sym typeface="Audiowide"/>
              </a:rPr>
              <a:t>14</a:t>
            </a:r>
            <a:endParaRPr b="1" i="0" sz="1400" u="none" cap="none" strike="noStrike">
              <a:solidFill>
                <a:srgbClr val="FFFFFF"/>
              </a:solidFill>
              <a:latin typeface="Audiowide"/>
              <a:ea typeface="Audiowide"/>
              <a:cs typeface="Audiowide"/>
              <a:sym typeface="Audiowide"/>
            </a:endParaRPr>
          </a:p>
        </p:txBody>
      </p:sp>
      <p:sp>
        <p:nvSpPr>
          <p:cNvPr id="145" name="Google Shape;145;p15"/>
          <p:cNvSpPr txBox="1"/>
          <p:nvPr/>
        </p:nvSpPr>
        <p:spPr>
          <a:xfrm>
            <a:off x="3537600" y="2868669"/>
            <a:ext cx="285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udiowide"/>
                <a:ea typeface="Audiowide"/>
                <a:cs typeface="Audiowide"/>
                <a:sym typeface="Audiowide"/>
              </a:rPr>
              <a:t>AUDIOWIDE  REGULAR</a:t>
            </a:r>
            <a:r>
              <a:rPr b="1" i="0" lang="en" sz="1400" u="none" cap="none" strike="noStrike">
                <a:solidFill>
                  <a:srgbClr val="FFFFFF"/>
                </a:solidFill>
                <a:latin typeface="Lato"/>
                <a:ea typeface="Lato"/>
                <a:cs typeface="Lato"/>
                <a:sym typeface="Lato"/>
              </a:rPr>
              <a:t>  </a:t>
            </a:r>
            <a:r>
              <a:rPr b="1" i="0" lang="en" sz="1400" u="none" cap="none" strike="noStrike">
                <a:solidFill>
                  <a:srgbClr val="FFFFFF"/>
                </a:solidFill>
                <a:latin typeface="Audiowide"/>
                <a:ea typeface="Audiowide"/>
                <a:cs typeface="Audiowide"/>
                <a:sym typeface="Audiowide"/>
              </a:rPr>
              <a:t>14</a:t>
            </a:r>
            <a:endParaRPr b="1" i="0" sz="1400" u="none" cap="none" strike="noStrike">
              <a:solidFill>
                <a:srgbClr val="FFFFFF"/>
              </a:solidFill>
              <a:latin typeface="Audiowide"/>
              <a:ea typeface="Audiowide"/>
              <a:cs typeface="Audiowide"/>
              <a:sym typeface="Audiowide"/>
            </a:endParaRPr>
          </a:p>
        </p:txBody>
      </p:sp>
      <p:sp>
        <p:nvSpPr>
          <p:cNvPr id="146" name="Google Shape;146;p15"/>
          <p:cNvSpPr txBox="1"/>
          <p:nvPr/>
        </p:nvSpPr>
        <p:spPr>
          <a:xfrm>
            <a:off x="3537600" y="3294125"/>
            <a:ext cx="285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udiowide"/>
                <a:ea typeface="Audiowide"/>
                <a:cs typeface="Audiowide"/>
                <a:sym typeface="Audiowide"/>
              </a:rPr>
              <a:t>AUDIOWIDE  REGULAR </a:t>
            </a:r>
            <a:r>
              <a:rPr b="1" i="0" lang="en" sz="1400" u="none" cap="none" strike="noStrike">
                <a:solidFill>
                  <a:srgbClr val="FFFFFF"/>
                </a:solidFill>
                <a:latin typeface="Lato"/>
                <a:ea typeface="Lato"/>
                <a:cs typeface="Lato"/>
                <a:sym typeface="Lato"/>
              </a:rPr>
              <a:t> </a:t>
            </a:r>
            <a:r>
              <a:rPr b="1" i="0" lang="en" sz="1400" u="none" cap="none" strike="noStrike">
                <a:solidFill>
                  <a:srgbClr val="FFFFFF"/>
                </a:solidFill>
                <a:latin typeface="Audiowide"/>
                <a:ea typeface="Audiowide"/>
                <a:cs typeface="Audiowide"/>
                <a:sym typeface="Audiowide"/>
              </a:rPr>
              <a:t>14</a:t>
            </a:r>
            <a:endParaRPr b="1" i="0" sz="1400" u="none" cap="none" strike="noStrike">
              <a:solidFill>
                <a:srgbClr val="FFFFFF"/>
              </a:solidFill>
              <a:latin typeface="Audiowide"/>
              <a:ea typeface="Audiowide"/>
              <a:cs typeface="Audiowide"/>
              <a:sym typeface="Audiowide"/>
            </a:endParaRPr>
          </a:p>
        </p:txBody>
      </p:sp>
      <p:sp>
        <p:nvSpPr>
          <p:cNvPr id="147" name="Google Shape;147;p15"/>
          <p:cNvSpPr txBox="1"/>
          <p:nvPr/>
        </p:nvSpPr>
        <p:spPr>
          <a:xfrm>
            <a:off x="960425" y="223913"/>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AGENDA SLIDE</a:t>
            </a:r>
            <a:endParaRPr b="0" i="0" sz="2200" u="none" cap="none" strike="noStrike">
              <a:solidFill>
                <a:srgbClr val="531B4C"/>
              </a:solidFill>
              <a:latin typeface="Audiowide"/>
              <a:ea typeface="Audiowide"/>
              <a:cs typeface="Audiowide"/>
              <a:sym typeface="Audiowide"/>
            </a:endParaRPr>
          </a:p>
        </p:txBody>
      </p:sp>
      <p:pic>
        <p:nvPicPr>
          <p:cNvPr id="148" name="Google Shape;148;p15"/>
          <p:cNvPicPr preferRelativeResize="0"/>
          <p:nvPr/>
        </p:nvPicPr>
        <p:blipFill rotWithShape="1">
          <a:blip r:embed="rId5">
            <a:alphaModFix/>
          </a:blip>
          <a:srcRect b="0" l="0" r="0" t="0"/>
          <a:stretch/>
        </p:blipFill>
        <p:spPr>
          <a:xfrm rot="291931">
            <a:off x="80581" y="509669"/>
            <a:ext cx="2889439" cy="3710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4" name="Google Shape;154;p16"/>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55" name="Google Shape;155;p16"/>
          <p:cNvSpPr/>
          <p:nvPr/>
        </p:nvSpPr>
        <p:spPr>
          <a:xfrm>
            <a:off x="6491400" y="1037675"/>
            <a:ext cx="2292600" cy="3525300"/>
          </a:xfrm>
          <a:prstGeom prst="roundRect">
            <a:avLst>
              <a:gd fmla="val 4039" name="adj"/>
            </a:avLst>
          </a:prstGeom>
          <a:gradFill>
            <a:gsLst>
              <a:gs pos="0">
                <a:srgbClr val="2F034D"/>
              </a:gs>
              <a:gs pos="52000">
                <a:srgbClr val="A20966"/>
              </a:gs>
              <a:gs pos="100000">
                <a:srgbClr val="2F034D"/>
              </a:gs>
            </a:gsLst>
            <a:lin ang="540070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156" name="Google Shape;156;p16"/>
          <p:cNvSpPr/>
          <p:nvPr/>
        </p:nvSpPr>
        <p:spPr>
          <a:xfrm>
            <a:off x="4004550" y="1037675"/>
            <a:ext cx="2292600" cy="3525300"/>
          </a:xfrm>
          <a:prstGeom prst="roundRect">
            <a:avLst>
              <a:gd fmla="val 4039" name="adj"/>
            </a:avLst>
          </a:prstGeom>
          <a:gradFill>
            <a:gsLst>
              <a:gs pos="0">
                <a:srgbClr val="DDDDDD"/>
              </a:gs>
              <a:gs pos="100000">
                <a:srgbClr val="919191"/>
              </a:gs>
            </a:gsLst>
            <a:path path="circle">
              <a:fillToRect b="50%" l="50%" r="50%" t="50%"/>
            </a:path>
            <a:tileRect/>
          </a:gradFill>
          <a:ln cap="flat" cmpd="sng" w="9525">
            <a:solidFill>
              <a:srgbClr val="D9D9D9"/>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157" name="Google Shape;157;p16"/>
          <p:cNvSpPr txBox="1"/>
          <p:nvPr/>
        </p:nvSpPr>
        <p:spPr>
          <a:xfrm>
            <a:off x="4170325" y="1729325"/>
            <a:ext cx="1959000" cy="19533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0"/>
              </a:spcBef>
              <a:spcAft>
                <a:spcPts val="0"/>
              </a:spcAft>
              <a:buClr>
                <a:srgbClr val="000000"/>
              </a:buClr>
              <a:buSzPts val="11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b="0" i="0" sz="1300" u="none" cap="none" strike="noStrike">
              <a:solidFill>
                <a:srgbClr val="000000"/>
              </a:solidFill>
              <a:latin typeface="Roboto"/>
              <a:ea typeface="Roboto"/>
              <a:cs typeface="Roboto"/>
              <a:sym typeface="Roboto"/>
            </a:endParaRPr>
          </a:p>
        </p:txBody>
      </p:sp>
      <p:sp>
        <p:nvSpPr>
          <p:cNvPr id="158" name="Google Shape;158;p16"/>
          <p:cNvSpPr txBox="1"/>
          <p:nvPr/>
        </p:nvSpPr>
        <p:spPr>
          <a:xfrm>
            <a:off x="6662375" y="1347825"/>
            <a:ext cx="1469100" cy="1923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0"/>
              </a:spcBef>
              <a:spcAft>
                <a:spcPts val="1500"/>
              </a:spcAft>
              <a:buClr>
                <a:srgbClr val="000000"/>
              </a:buClr>
              <a:buSzPts val="1100"/>
              <a:buFont typeface="Arial"/>
              <a:buNone/>
            </a:pPr>
            <a:r>
              <a:t/>
            </a:r>
            <a:endParaRPr b="1" i="0" sz="800" u="none" cap="none" strike="noStrike">
              <a:solidFill>
                <a:srgbClr val="000000"/>
              </a:solidFill>
              <a:latin typeface="Arial"/>
              <a:ea typeface="Arial"/>
              <a:cs typeface="Arial"/>
              <a:sym typeface="Arial"/>
            </a:endParaRPr>
          </a:p>
        </p:txBody>
      </p:sp>
      <p:sp>
        <p:nvSpPr>
          <p:cNvPr id="159" name="Google Shape;159;p16"/>
          <p:cNvSpPr txBox="1"/>
          <p:nvPr/>
        </p:nvSpPr>
        <p:spPr>
          <a:xfrm>
            <a:off x="6662375" y="1647875"/>
            <a:ext cx="1924200" cy="19533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360"/>
              </a:spcBef>
              <a:spcAft>
                <a:spcPts val="450"/>
              </a:spcAft>
              <a:buClr>
                <a:srgbClr val="000000"/>
              </a:buClr>
              <a:buSzPts val="11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b="0" i="0" sz="900" u="none" cap="none" strike="noStrike">
              <a:solidFill>
                <a:srgbClr val="FFFFFF"/>
              </a:solidFill>
              <a:latin typeface="Roboto"/>
              <a:ea typeface="Roboto"/>
              <a:cs typeface="Roboto"/>
              <a:sym typeface="Roboto"/>
            </a:endParaRPr>
          </a:p>
        </p:txBody>
      </p:sp>
      <p:sp>
        <p:nvSpPr>
          <p:cNvPr id="160" name="Google Shape;160;p16"/>
          <p:cNvSpPr/>
          <p:nvPr/>
        </p:nvSpPr>
        <p:spPr>
          <a:xfrm>
            <a:off x="1517700" y="1037675"/>
            <a:ext cx="2292600" cy="3525300"/>
          </a:xfrm>
          <a:prstGeom prst="roundRect">
            <a:avLst>
              <a:gd fmla="val 4039" name="adj"/>
            </a:avLst>
          </a:prstGeom>
          <a:gradFill>
            <a:gsLst>
              <a:gs pos="0">
                <a:srgbClr val="2F034D"/>
              </a:gs>
              <a:gs pos="52000">
                <a:srgbClr val="A20966"/>
              </a:gs>
              <a:gs pos="100000">
                <a:srgbClr val="2F034D"/>
              </a:gs>
            </a:gsLst>
            <a:lin ang="5400700" scaled="0"/>
          </a:gradFill>
          <a:ln>
            <a:noFill/>
          </a:ln>
          <a:effectLst>
            <a:outerShdw blurRad="139700" rotWithShape="0" dir="5400000" dist="25400">
              <a:srgbClr val="3C3C3C">
                <a:alpha val="12549"/>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161" name="Google Shape;161;p16"/>
          <p:cNvSpPr txBox="1"/>
          <p:nvPr/>
        </p:nvSpPr>
        <p:spPr>
          <a:xfrm>
            <a:off x="1715125" y="1751825"/>
            <a:ext cx="1924200" cy="2389500"/>
          </a:xfrm>
          <a:prstGeom prst="rect">
            <a:avLst/>
          </a:prstGeom>
          <a:noFill/>
          <a:ln>
            <a:noFill/>
          </a:ln>
        </p:spPr>
        <p:txBody>
          <a:bodyPr anchorCtr="0" anchor="ctr" bIns="34275" lIns="34275" spcFirstLastPara="1" rIns="34275" wrap="square" tIns="34275">
            <a:spAutoFit/>
          </a:bodyPr>
          <a:lstStyle/>
          <a:p>
            <a:pPr indent="0" lvl="0" marL="0" marR="0" rtl="0" algn="l">
              <a:lnSpc>
                <a:spcPct val="115000"/>
              </a:lnSpc>
              <a:spcBef>
                <a:spcPts val="36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br>
              <a:rPr b="0" i="0" lang="en" sz="1200" u="none" cap="none" strike="noStrike">
                <a:solidFill>
                  <a:srgbClr val="FFFFFF"/>
                </a:solidFill>
                <a:latin typeface="Roboto"/>
                <a:ea typeface="Roboto"/>
                <a:cs typeface="Roboto"/>
                <a:sym typeface="Roboto"/>
              </a:rPr>
            </a:br>
            <a:endParaRPr b="0" i="0" sz="1200" u="none" cap="none" strike="noStrike">
              <a:solidFill>
                <a:srgbClr val="FFFFFF"/>
              </a:solidFill>
              <a:latin typeface="Roboto"/>
              <a:ea typeface="Roboto"/>
              <a:cs typeface="Roboto"/>
              <a:sym typeface="Roboto"/>
            </a:endParaRPr>
          </a:p>
          <a:p>
            <a:pPr indent="0" lvl="0" marL="0" marR="0" rtl="0" algn="l">
              <a:lnSpc>
                <a:spcPct val="150000"/>
              </a:lnSpc>
              <a:spcBef>
                <a:spcPts val="450"/>
              </a:spcBef>
              <a:spcAft>
                <a:spcPts val="0"/>
              </a:spcAft>
              <a:buClr>
                <a:srgbClr val="8A8A8A"/>
              </a:buClr>
              <a:buSzPts val="900"/>
              <a:buFont typeface="Lato"/>
              <a:buNone/>
            </a:pPr>
            <a:r>
              <a:t/>
            </a:r>
            <a:endParaRPr b="0" i="0" sz="900" u="none" cap="none" strike="noStrike">
              <a:solidFill>
                <a:srgbClr val="8A8A8A"/>
              </a:solidFill>
              <a:latin typeface="Lato"/>
              <a:ea typeface="Lato"/>
              <a:cs typeface="Lato"/>
              <a:sym typeface="Lato"/>
            </a:endParaRPr>
          </a:p>
        </p:txBody>
      </p:sp>
      <p:pic>
        <p:nvPicPr>
          <p:cNvPr id="162" name="Google Shape;162;p16"/>
          <p:cNvPicPr preferRelativeResize="0"/>
          <p:nvPr/>
        </p:nvPicPr>
        <p:blipFill rotWithShape="1">
          <a:blip r:embed="rId3">
            <a:alphaModFix/>
          </a:blip>
          <a:srcRect b="0" l="0" r="0" t="0"/>
          <a:stretch/>
        </p:blipFill>
        <p:spPr>
          <a:xfrm>
            <a:off x="1789325" y="1232325"/>
            <a:ext cx="398321" cy="307800"/>
          </a:xfrm>
          <a:prstGeom prst="rect">
            <a:avLst/>
          </a:prstGeom>
          <a:noFill/>
          <a:ln>
            <a:noFill/>
          </a:ln>
        </p:spPr>
      </p:pic>
      <p:pic>
        <p:nvPicPr>
          <p:cNvPr id="163" name="Google Shape;163;p16"/>
          <p:cNvPicPr preferRelativeResize="0"/>
          <p:nvPr/>
        </p:nvPicPr>
        <p:blipFill rotWithShape="1">
          <a:blip r:embed="rId3">
            <a:alphaModFix/>
          </a:blip>
          <a:srcRect b="0" l="0" r="0" t="0"/>
          <a:stretch/>
        </p:blipFill>
        <p:spPr>
          <a:xfrm>
            <a:off x="4225850" y="1290075"/>
            <a:ext cx="398321" cy="307800"/>
          </a:xfrm>
          <a:prstGeom prst="rect">
            <a:avLst/>
          </a:prstGeom>
          <a:noFill/>
          <a:ln>
            <a:noFill/>
          </a:ln>
        </p:spPr>
      </p:pic>
      <p:pic>
        <p:nvPicPr>
          <p:cNvPr id="164" name="Google Shape;164;p16"/>
          <p:cNvPicPr preferRelativeResize="0"/>
          <p:nvPr/>
        </p:nvPicPr>
        <p:blipFill rotWithShape="1">
          <a:blip r:embed="rId3">
            <a:alphaModFix/>
          </a:blip>
          <a:srcRect b="0" l="0" r="0" t="0"/>
          <a:stretch/>
        </p:blipFill>
        <p:spPr>
          <a:xfrm>
            <a:off x="6711525" y="1290075"/>
            <a:ext cx="398321" cy="307800"/>
          </a:xfrm>
          <a:prstGeom prst="rect">
            <a:avLst/>
          </a:prstGeom>
          <a:noFill/>
          <a:ln>
            <a:noFill/>
          </a:ln>
        </p:spPr>
      </p:pic>
      <p:sp>
        <p:nvSpPr>
          <p:cNvPr id="165" name="Google Shape;165;p16"/>
          <p:cNvSpPr txBox="1"/>
          <p:nvPr/>
        </p:nvSpPr>
        <p:spPr>
          <a:xfrm>
            <a:off x="428450" y="317050"/>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AUDIOWIDE REGULAR 22</a:t>
            </a:r>
            <a:endParaRPr b="0" i="0" sz="2200" u="none" cap="none" strike="noStrike">
              <a:solidFill>
                <a:srgbClr val="531B4C"/>
              </a:solidFill>
              <a:latin typeface="Audiowide"/>
              <a:ea typeface="Audiowide"/>
              <a:cs typeface="Audiowide"/>
              <a:sym typeface="Audiowide"/>
            </a:endParaRPr>
          </a:p>
        </p:txBody>
      </p:sp>
      <p:sp>
        <p:nvSpPr>
          <p:cNvPr id="166" name="Google Shape;166;p16"/>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167" name="Google Shape;167;p16"/>
          <p:cNvPicPr preferRelativeResize="0"/>
          <p:nvPr/>
        </p:nvPicPr>
        <p:blipFill rotWithShape="1">
          <a:blip r:embed="rId4">
            <a:alphaModFix/>
          </a:blip>
          <a:srcRect b="0" l="0" r="0" t="0"/>
          <a:stretch/>
        </p:blipFill>
        <p:spPr>
          <a:xfrm>
            <a:off x="7850872" y="4663225"/>
            <a:ext cx="1010976" cy="307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p:nvPr/>
        </p:nvSpPr>
        <p:spPr>
          <a:xfrm>
            <a:off x="100" y="2859425"/>
            <a:ext cx="9144000" cy="2284200"/>
          </a:xfrm>
          <a:prstGeom prst="rect">
            <a:avLst/>
          </a:prstGeom>
          <a:gradFill>
            <a:gsLst>
              <a:gs pos="0">
                <a:schemeClr val="lt1"/>
              </a:gs>
              <a:gs pos="28000">
                <a:schemeClr val="lt1"/>
              </a:gs>
              <a:gs pos="67000">
                <a:srgbClr val="D5A6BD"/>
              </a:gs>
              <a:gs pos="100000">
                <a:srgbClr val="2F034D"/>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7180225" y="1186538"/>
            <a:ext cx="1479600" cy="1294200"/>
          </a:xfrm>
          <a:prstGeom prst="roundRect">
            <a:avLst>
              <a:gd fmla="val 16667" name="adj"/>
            </a:avLst>
          </a:prstGeom>
          <a:gradFill>
            <a:gsLst>
              <a:gs pos="0">
                <a:srgbClr val="2F034D"/>
              </a:gs>
              <a:gs pos="52000">
                <a:srgbClr val="A20966"/>
              </a:gs>
              <a:gs pos="100000">
                <a:srgbClr val="2F034D"/>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a:off x="4954508" y="1186538"/>
            <a:ext cx="1479600" cy="1294200"/>
          </a:xfrm>
          <a:prstGeom prst="roundRect">
            <a:avLst>
              <a:gd fmla="val 16667" name="adj"/>
            </a:avLst>
          </a:prstGeom>
          <a:gradFill>
            <a:gsLst>
              <a:gs pos="0">
                <a:srgbClr val="2F034D"/>
              </a:gs>
              <a:gs pos="52000">
                <a:srgbClr val="A20966"/>
              </a:gs>
              <a:gs pos="100000">
                <a:srgbClr val="2F034D"/>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a:off x="2728792" y="1186538"/>
            <a:ext cx="1479600" cy="1294200"/>
          </a:xfrm>
          <a:prstGeom prst="roundRect">
            <a:avLst>
              <a:gd fmla="val 16667" name="adj"/>
            </a:avLst>
          </a:prstGeom>
          <a:gradFill>
            <a:gsLst>
              <a:gs pos="0">
                <a:srgbClr val="2F034D"/>
              </a:gs>
              <a:gs pos="52000">
                <a:srgbClr val="A20966"/>
              </a:gs>
              <a:gs pos="100000">
                <a:srgbClr val="2F034D"/>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503075" y="1186538"/>
            <a:ext cx="1479600" cy="1294200"/>
          </a:xfrm>
          <a:prstGeom prst="roundRect">
            <a:avLst>
              <a:gd fmla="val 16667" name="adj"/>
            </a:avLst>
          </a:prstGeom>
          <a:gradFill>
            <a:gsLst>
              <a:gs pos="0">
                <a:srgbClr val="2F034D"/>
              </a:gs>
              <a:gs pos="52000">
                <a:srgbClr val="A20966"/>
              </a:gs>
              <a:gs pos="100000">
                <a:srgbClr val="2F034D"/>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178" name="Google Shape;178;p17"/>
          <p:cNvSpPr txBox="1"/>
          <p:nvPr/>
        </p:nvSpPr>
        <p:spPr>
          <a:xfrm>
            <a:off x="202900" y="2592144"/>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531B4C"/>
                </a:solidFill>
                <a:latin typeface="Roboto"/>
                <a:ea typeface="Roboto"/>
                <a:cs typeface="Roboto"/>
                <a:sym typeface="Roboto"/>
              </a:rPr>
              <a:t>Roboto Bold 14</a:t>
            </a:r>
            <a:endParaRPr b="0" i="0" sz="1400" u="none" cap="none" strike="noStrike">
              <a:solidFill>
                <a:srgbClr val="531B4C"/>
              </a:solidFill>
              <a:latin typeface="Roboto"/>
              <a:ea typeface="Roboto"/>
              <a:cs typeface="Roboto"/>
              <a:sym typeface="Roboto"/>
            </a:endParaRPr>
          </a:p>
        </p:txBody>
      </p:sp>
      <p:sp>
        <p:nvSpPr>
          <p:cNvPr id="179" name="Google Shape;179;p17"/>
          <p:cNvSpPr txBox="1"/>
          <p:nvPr/>
        </p:nvSpPr>
        <p:spPr>
          <a:xfrm>
            <a:off x="202900" y="3230738"/>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424242"/>
                </a:solidFill>
                <a:latin typeface="Roboto"/>
                <a:ea typeface="Roboto"/>
                <a:cs typeface="Roboto"/>
                <a:sym typeface="Roboto"/>
              </a:rPr>
              <a:t>Lorem ipsum dolor sit amet, consectetur adipiscing elit, sed do eiusmod tempor</a:t>
            </a:r>
            <a:endParaRPr b="0" i="0" sz="1200" u="none" cap="none" strike="noStrike">
              <a:solidFill>
                <a:srgbClr val="424242"/>
              </a:solidFill>
              <a:latin typeface="Roboto"/>
              <a:ea typeface="Roboto"/>
              <a:cs typeface="Roboto"/>
              <a:sym typeface="Roboto"/>
            </a:endParaRPr>
          </a:p>
        </p:txBody>
      </p:sp>
      <p:pic>
        <p:nvPicPr>
          <p:cNvPr id="180" name="Google Shape;180;p17"/>
          <p:cNvPicPr preferRelativeResize="0"/>
          <p:nvPr/>
        </p:nvPicPr>
        <p:blipFill rotWithShape="1">
          <a:blip r:embed="rId3">
            <a:alphaModFix/>
          </a:blip>
          <a:srcRect b="0" l="0" r="0" t="0"/>
          <a:stretch/>
        </p:blipFill>
        <p:spPr>
          <a:xfrm>
            <a:off x="862879" y="1422850"/>
            <a:ext cx="759993" cy="787974"/>
          </a:xfrm>
          <a:prstGeom prst="rect">
            <a:avLst/>
          </a:prstGeom>
          <a:noFill/>
          <a:ln>
            <a:noFill/>
          </a:ln>
        </p:spPr>
      </p:pic>
      <p:pic>
        <p:nvPicPr>
          <p:cNvPr id="181" name="Google Shape;181;p17"/>
          <p:cNvPicPr preferRelativeResize="0"/>
          <p:nvPr/>
        </p:nvPicPr>
        <p:blipFill rotWithShape="1">
          <a:blip r:embed="rId4">
            <a:alphaModFix/>
          </a:blip>
          <a:srcRect b="0" l="0" r="0" t="0"/>
          <a:stretch/>
        </p:blipFill>
        <p:spPr>
          <a:xfrm>
            <a:off x="5298108" y="1439655"/>
            <a:ext cx="792400" cy="787969"/>
          </a:xfrm>
          <a:prstGeom prst="rect">
            <a:avLst/>
          </a:prstGeom>
          <a:noFill/>
          <a:ln>
            <a:noFill/>
          </a:ln>
        </p:spPr>
      </p:pic>
      <p:pic>
        <p:nvPicPr>
          <p:cNvPr id="182" name="Google Shape;182;p17"/>
          <p:cNvPicPr preferRelativeResize="0"/>
          <p:nvPr/>
        </p:nvPicPr>
        <p:blipFill rotWithShape="1">
          <a:blip r:embed="rId5">
            <a:alphaModFix/>
          </a:blip>
          <a:srcRect b="0" l="0" r="0" t="0"/>
          <a:stretch/>
        </p:blipFill>
        <p:spPr>
          <a:xfrm>
            <a:off x="3034941" y="1400010"/>
            <a:ext cx="867301" cy="867277"/>
          </a:xfrm>
          <a:prstGeom prst="rect">
            <a:avLst/>
          </a:prstGeom>
          <a:noFill/>
          <a:ln>
            <a:noFill/>
          </a:ln>
        </p:spPr>
      </p:pic>
      <p:pic>
        <p:nvPicPr>
          <p:cNvPr id="183" name="Google Shape;183;p17"/>
          <p:cNvPicPr preferRelativeResize="0"/>
          <p:nvPr/>
        </p:nvPicPr>
        <p:blipFill rotWithShape="1">
          <a:blip r:embed="rId6">
            <a:alphaModFix/>
          </a:blip>
          <a:srcRect b="0" l="0" r="0" t="0"/>
          <a:stretch/>
        </p:blipFill>
        <p:spPr>
          <a:xfrm>
            <a:off x="7523825" y="1400000"/>
            <a:ext cx="792400" cy="792400"/>
          </a:xfrm>
          <a:prstGeom prst="rect">
            <a:avLst/>
          </a:prstGeom>
          <a:noFill/>
          <a:ln>
            <a:noFill/>
          </a:ln>
        </p:spPr>
      </p:pic>
      <p:sp>
        <p:nvSpPr>
          <p:cNvPr id="184" name="Google Shape;184;p17"/>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EFEFEF"/>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EFEFEF"/>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185" name="Google Shape;185;p17"/>
          <p:cNvSpPr txBox="1"/>
          <p:nvPr/>
        </p:nvSpPr>
        <p:spPr>
          <a:xfrm>
            <a:off x="2443025" y="2566394"/>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31B4C"/>
                </a:solidFill>
                <a:latin typeface="Roboto"/>
                <a:ea typeface="Roboto"/>
                <a:cs typeface="Roboto"/>
                <a:sym typeface="Roboto"/>
              </a:rPr>
              <a:t>Roboto Bold 14</a:t>
            </a:r>
            <a:endParaRPr b="0" i="0" sz="1400" u="none" cap="none" strike="noStrike">
              <a:solidFill>
                <a:srgbClr val="531B4C"/>
              </a:solidFill>
              <a:latin typeface="Roboto"/>
              <a:ea typeface="Roboto"/>
              <a:cs typeface="Roboto"/>
              <a:sym typeface="Roboto"/>
            </a:endParaRPr>
          </a:p>
        </p:txBody>
      </p:sp>
      <p:sp>
        <p:nvSpPr>
          <p:cNvPr id="186" name="Google Shape;186;p17"/>
          <p:cNvSpPr txBox="1"/>
          <p:nvPr/>
        </p:nvSpPr>
        <p:spPr>
          <a:xfrm>
            <a:off x="2372650" y="3230738"/>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424242"/>
                </a:solidFill>
                <a:latin typeface="Roboto"/>
                <a:ea typeface="Roboto"/>
                <a:cs typeface="Roboto"/>
                <a:sym typeface="Roboto"/>
              </a:rPr>
              <a:t>Lorem ipsum dolor sit amet, consectetur adipiscing elit, sed do eiusmod tempor</a:t>
            </a:r>
            <a:endParaRPr b="0" i="0" sz="1200" u="none" cap="none" strike="noStrike">
              <a:solidFill>
                <a:srgbClr val="424242"/>
              </a:solidFill>
              <a:latin typeface="Roboto"/>
              <a:ea typeface="Roboto"/>
              <a:cs typeface="Roboto"/>
              <a:sym typeface="Roboto"/>
            </a:endParaRPr>
          </a:p>
        </p:txBody>
      </p:sp>
      <p:sp>
        <p:nvSpPr>
          <p:cNvPr id="187" name="Google Shape;187;p17"/>
          <p:cNvSpPr txBox="1"/>
          <p:nvPr/>
        </p:nvSpPr>
        <p:spPr>
          <a:xfrm>
            <a:off x="4683150" y="2592144"/>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31B4C"/>
                </a:solidFill>
                <a:latin typeface="Roboto"/>
                <a:ea typeface="Roboto"/>
                <a:cs typeface="Roboto"/>
                <a:sym typeface="Roboto"/>
              </a:rPr>
              <a:t>Roboto Bold 14</a:t>
            </a:r>
            <a:endParaRPr b="0" i="0" sz="1400" u="none" cap="none" strike="noStrike">
              <a:solidFill>
                <a:srgbClr val="531B4C"/>
              </a:solidFill>
              <a:latin typeface="Roboto"/>
              <a:ea typeface="Roboto"/>
              <a:cs typeface="Roboto"/>
              <a:sym typeface="Roboto"/>
            </a:endParaRPr>
          </a:p>
        </p:txBody>
      </p:sp>
      <p:sp>
        <p:nvSpPr>
          <p:cNvPr id="188" name="Google Shape;188;p17"/>
          <p:cNvSpPr txBox="1"/>
          <p:nvPr/>
        </p:nvSpPr>
        <p:spPr>
          <a:xfrm>
            <a:off x="4683150" y="3230738"/>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424242"/>
                </a:solidFill>
                <a:latin typeface="Roboto"/>
                <a:ea typeface="Roboto"/>
                <a:cs typeface="Roboto"/>
                <a:sym typeface="Roboto"/>
              </a:rPr>
              <a:t>Lorem ipsum dolor sit amet, consectetur adipiscing elit, sed do eiusmod tempor</a:t>
            </a:r>
            <a:endParaRPr b="0" i="0" sz="1200" u="none" cap="none" strike="noStrike">
              <a:solidFill>
                <a:srgbClr val="424242"/>
              </a:solidFill>
              <a:latin typeface="Roboto"/>
              <a:ea typeface="Roboto"/>
              <a:cs typeface="Roboto"/>
              <a:sym typeface="Roboto"/>
            </a:endParaRPr>
          </a:p>
        </p:txBody>
      </p:sp>
      <p:sp>
        <p:nvSpPr>
          <p:cNvPr id="189" name="Google Shape;189;p17"/>
          <p:cNvSpPr txBox="1"/>
          <p:nvPr/>
        </p:nvSpPr>
        <p:spPr>
          <a:xfrm>
            <a:off x="6908875" y="2566394"/>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31B4C"/>
                </a:solidFill>
                <a:latin typeface="Roboto"/>
                <a:ea typeface="Roboto"/>
                <a:cs typeface="Roboto"/>
                <a:sym typeface="Roboto"/>
              </a:rPr>
              <a:t>Roboto Bold 14</a:t>
            </a:r>
            <a:endParaRPr b="0" i="0" sz="1400" u="none" cap="none" strike="noStrike">
              <a:solidFill>
                <a:srgbClr val="531B4C"/>
              </a:solidFill>
              <a:latin typeface="Roboto"/>
              <a:ea typeface="Roboto"/>
              <a:cs typeface="Roboto"/>
              <a:sym typeface="Roboto"/>
            </a:endParaRPr>
          </a:p>
        </p:txBody>
      </p:sp>
      <p:sp>
        <p:nvSpPr>
          <p:cNvPr id="190" name="Google Shape;190;p17"/>
          <p:cNvSpPr txBox="1"/>
          <p:nvPr/>
        </p:nvSpPr>
        <p:spPr>
          <a:xfrm>
            <a:off x="6993650" y="3230738"/>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424242"/>
                </a:solidFill>
                <a:latin typeface="Roboto"/>
                <a:ea typeface="Roboto"/>
                <a:cs typeface="Roboto"/>
                <a:sym typeface="Roboto"/>
              </a:rPr>
              <a:t>Lorem ipsum dolor sit amet, consectetur adipiscing elit, sed do eiusmod tempor</a:t>
            </a:r>
            <a:endParaRPr b="0" i="0" sz="1200" u="none" cap="none" strike="noStrike">
              <a:solidFill>
                <a:srgbClr val="424242"/>
              </a:solidFill>
              <a:latin typeface="Roboto"/>
              <a:ea typeface="Roboto"/>
              <a:cs typeface="Roboto"/>
              <a:sym typeface="Roboto"/>
            </a:endParaRPr>
          </a:p>
        </p:txBody>
      </p:sp>
      <p:sp>
        <p:nvSpPr>
          <p:cNvPr id="191" name="Google Shape;191;p17"/>
          <p:cNvSpPr txBox="1"/>
          <p:nvPr/>
        </p:nvSpPr>
        <p:spPr>
          <a:xfrm>
            <a:off x="456575" y="334350"/>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ICON SLIDE</a:t>
            </a:r>
            <a:endParaRPr b="0" i="0" sz="2200" u="none" cap="none" strike="noStrike">
              <a:solidFill>
                <a:srgbClr val="531B4C"/>
              </a:solidFill>
              <a:latin typeface="Audiowide"/>
              <a:ea typeface="Audiowide"/>
              <a:cs typeface="Audiowide"/>
              <a:sym typeface="Audiowide"/>
            </a:endParaRPr>
          </a:p>
        </p:txBody>
      </p:sp>
      <p:pic>
        <p:nvPicPr>
          <p:cNvPr id="192" name="Google Shape;192;p17"/>
          <p:cNvPicPr preferRelativeResize="0"/>
          <p:nvPr/>
        </p:nvPicPr>
        <p:blipFill rotWithShape="1">
          <a:blip r:embed="rId7">
            <a:alphaModFix/>
          </a:blip>
          <a:srcRect b="0" l="0" r="0" t="0"/>
          <a:stretch/>
        </p:blipFill>
        <p:spPr>
          <a:xfrm>
            <a:off x="7657550" y="4664025"/>
            <a:ext cx="1038973" cy="31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8" name="Google Shape;198;p18"/>
          <p:cNvSpPr txBox="1"/>
          <p:nvPr/>
        </p:nvSpPr>
        <p:spPr>
          <a:xfrm>
            <a:off x="274975" y="540800"/>
            <a:ext cx="2551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Audiowide"/>
                <a:ea typeface="Audiowide"/>
                <a:cs typeface="Audiowide"/>
                <a:sym typeface="Audiowide"/>
              </a:rPr>
              <a:t>AUDIOWIDE 22</a:t>
            </a:r>
            <a:endParaRPr b="0" i="0" sz="2200" u="none" cap="none" strike="noStrike">
              <a:solidFill>
                <a:srgbClr val="FFFFFF"/>
              </a:solidFill>
              <a:latin typeface="Audiowide"/>
              <a:ea typeface="Audiowide"/>
              <a:cs typeface="Audiowide"/>
              <a:sym typeface="Audiowide"/>
            </a:endParaRPr>
          </a:p>
        </p:txBody>
      </p:sp>
      <p:sp>
        <p:nvSpPr>
          <p:cNvPr id="199" name="Google Shape;199;p18"/>
          <p:cNvSpPr txBox="1"/>
          <p:nvPr/>
        </p:nvSpPr>
        <p:spPr>
          <a:xfrm>
            <a:off x="2907800" y="679350"/>
            <a:ext cx="5633100" cy="4032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AB0761"/>
              </a:buClr>
              <a:buSzPts val="11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b="0" i="0" lang="en" sz="1100" u="none" cap="none" strike="noStrike">
                <a:solidFill>
                  <a:srgbClr val="000000"/>
                </a:solidFill>
                <a:latin typeface="Roboto"/>
                <a:ea typeface="Roboto"/>
                <a:cs typeface="Roboto"/>
                <a:sym typeface="Roboto"/>
              </a:rPr>
            </a:br>
            <a:endParaRPr b="0" i="0" sz="1100" u="none" cap="none" strike="noStrike">
              <a:solidFill>
                <a:srgbClr val="000000"/>
              </a:solidFill>
              <a:latin typeface="Roboto"/>
              <a:ea typeface="Roboto"/>
              <a:cs typeface="Roboto"/>
              <a:sym typeface="Roboto"/>
            </a:endParaRPr>
          </a:p>
          <a:p>
            <a:pPr indent="-298450" lvl="0" marL="457200" marR="0" rtl="0" algn="l">
              <a:lnSpc>
                <a:spcPct val="100000"/>
              </a:lnSpc>
              <a:spcBef>
                <a:spcPts val="0"/>
              </a:spcBef>
              <a:spcAft>
                <a:spcPts val="0"/>
              </a:spcAft>
              <a:buClr>
                <a:srgbClr val="AB0761"/>
              </a:buClr>
              <a:buSzPts val="11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AB0761"/>
              </a:buClr>
              <a:buSzPts val="12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AB0761"/>
              </a:buClr>
              <a:buSzPts val="12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p:nvPr/>
        </p:nvSpPr>
        <p:spPr>
          <a:xfrm>
            <a:off x="100" y="2571750"/>
            <a:ext cx="9144000" cy="2571900"/>
          </a:xfrm>
          <a:prstGeom prst="rect">
            <a:avLst/>
          </a:prstGeom>
          <a:gradFill>
            <a:gsLst>
              <a:gs pos="0">
                <a:schemeClr val="lt1"/>
              </a:gs>
              <a:gs pos="28000">
                <a:schemeClr val="lt1"/>
              </a:gs>
              <a:gs pos="67000">
                <a:srgbClr val="D5A6BD"/>
              </a:gs>
              <a:gs pos="100000">
                <a:srgbClr val="AB076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206" name="Google Shape;206;p19"/>
          <p:cNvSpPr txBox="1"/>
          <p:nvPr/>
        </p:nvSpPr>
        <p:spPr>
          <a:xfrm>
            <a:off x="809105" y="1438775"/>
            <a:ext cx="7525800" cy="3294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2F034D"/>
              </a:buClr>
              <a:buSzPts val="11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br>
              <a:rPr b="0" i="0" lang="en" sz="1100" u="none" cap="none" strike="noStrike">
                <a:solidFill>
                  <a:srgbClr val="000000"/>
                </a:solidFill>
                <a:latin typeface="Roboto"/>
                <a:ea typeface="Roboto"/>
                <a:cs typeface="Roboto"/>
                <a:sym typeface="Roboto"/>
              </a:rPr>
            </a:br>
            <a:endParaRPr b="0" i="0" sz="1100" u="none" cap="none" strike="noStrike">
              <a:solidFill>
                <a:srgbClr val="000000"/>
              </a:solidFill>
              <a:latin typeface="Roboto"/>
              <a:ea typeface="Roboto"/>
              <a:cs typeface="Roboto"/>
              <a:sym typeface="Roboto"/>
            </a:endParaRPr>
          </a:p>
          <a:p>
            <a:pPr indent="-298450" lvl="0" marL="457200" marR="0" rtl="0" algn="l">
              <a:lnSpc>
                <a:spcPct val="100000"/>
              </a:lnSpc>
              <a:spcBef>
                <a:spcPts val="0"/>
              </a:spcBef>
              <a:spcAft>
                <a:spcPts val="0"/>
              </a:spcAft>
              <a:buClr>
                <a:srgbClr val="2F034D"/>
              </a:buClr>
              <a:buSzPts val="11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2F034D"/>
              </a:buClr>
              <a:buSzPts val="12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2F034D"/>
              </a:buClr>
              <a:buSzPts val="1200"/>
              <a:buFont typeface="Roboto"/>
              <a:buChar char="❏"/>
            </a:pPr>
            <a:r>
              <a:rPr b="0" i="0" lang="en" sz="1200" u="none" cap="none" strike="noStrike">
                <a:solidFill>
                  <a:srgbClr val="000000"/>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7" name="Google Shape;207;p19"/>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chemeClr val="lt1"/>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chemeClr val="lt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208" name="Google Shape;208;p19"/>
          <p:cNvPicPr preferRelativeResize="0"/>
          <p:nvPr/>
        </p:nvPicPr>
        <p:blipFill rotWithShape="1">
          <a:blip r:embed="rId3">
            <a:alphaModFix/>
          </a:blip>
          <a:srcRect b="0" l="0" r="0" t="0"/>
          <a:stretch/>
        </p:blipFill>
        <p:spPr>
          <a:xfrm flipH="1" rot="-6">
            <a:off x="1" y="2"/>
            <a:ext cx="1800299" cy="873239"/>
          </a:xfrm>
          <a:prstGeom prst="rect">
            <a:avLst/>
          </a:prstGeom>
          <a:noFill/>
          <a:ln>
            <a:noFill/>
          </a:ln>
        </p:spPr>
      </p:pic>
      <p:sp>
        <p:nvSpPr>
          <p:cNvPr id="209" name="Google Shape;209;p19"/>
          <p:cNvSpPr txBox="1"/>
          <p:nvPr/>
        </p:nvSpPr>
        <p:spPr>
          <a:xfrm>
            <a:off x="894350" y="764225"/>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AUDIOWIDE REGULAR 22</a:t>
            </a:r>
            <a:endParaRPr b="0" i="0" sz="2200" u="none" cap="none" strike="noStrike">
              <a:solidFill>
                <a:srgbClr val="531B4C"/>
              </a:solidFill>
              <a:latin typeface="Audiowide"/>
              <a:ea typeface="Audiowide"/>
              <a:cs typeface="Audiowide"/>
              <a:sym typeface="Audiowide"/>
            </a:endParaRPr>
          </a:p>
        </p:txBody>
      </p:sp>
      <p:pic>
        <p:nvPicPr>
          <p:cNvPr id="210" name="Google Shape;210;p19"/>
          <p:cNvPicPr preferRelativeResize="0"/>
          <p:nvPr/>
        </p:nvPicPr>
        <p:blipFill rotWithShape="1">
          <a:blip r:embed="rId4">
            <a:alphaModFix/>
          </a:blip>
          <a:srcRect b="0" l="0" r="0" t="0"/>
          <a:stretch/>
        </p:blipFill>
        <p:spPr>
          <a:xfrm>
            <a:off x="7657550" y="4664025"/>
            <a:ext cx="1038973" cy="31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6" name="Google Shape;216;p20"/>
          <p:cNvPicPr preferRelativeResize="0"/>
          <p:nvPr/>
        </p:nvPicPr>
        <p:blipFill rotWithShape="1">
          <a:blip r:embed="rId3">
            <a:alphaModFix/>
          </a:blip>
          <a:srcRect b="0" l="0" r="0" t="0"/>
          <a:stretch/>
        </p:blipFill>
        <p:spPr>
          <a:xfrm>
            <a:off x="2774125" y="0"/>
            <a:ext cx="6369875" cy="5143500"/>
          </a:xfrm>
          <a:prstGeom prst="rect">
            <a:avLst/>
          </a:prstGeom>
          <a:noFill/>
          <a:ln>
            <a:noFill/>
          </a:ln>
        </p:spPr>
      </p:pic>
      <p:sp>
        <p:nvSpPr>
          <p:cNvPr id="217" name="Google Shape;217;p20"/>
          <p:cNvSpPr txBox="1"/>
          <p:nvPr/>
        </p:nvSpPr>
        <p:spPr>
          <a:xfrm>
            <a:off x="3321725" y="347950"/>
            <a:ext cx="5421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a:t>
            </a:r>
            <a:endParaRPr b="1" i="0" sz="1200" u="none" cap="none" strike="noStrike">
              <a:solidFill>
                <a:srgbClr val="FFFFFF"/>
              </a:solidFill>
              <a:latin typeface="Roboto"/>
              <a:ea typeface="Roboto"/>
              <a:cs typeface="Roboto"/>
              <a:sym typeface="Roboto"/>
            </a:endParaRPr>
          </a:p>
        </p:txBody>
      </p:sp>
      <p:sp>
        <p:nvSpPr>
          <p:cNvPr id="218" name="Google Shape;218;p20"/>
          <p:cNvSpPr txBox="1"/>
          <p:nvPr/>
        </p:nvSpPr>
        <p:spPr>
          <a:xfrm>
            <a:off x="3321725" y="1374556"/>
            <a:ext cx="542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FFFFFF"/>
              </a:solidFill>
              <a:latin typeface="Roboto"/>
              <a:ea typeface="Roboto"/>
              <a:cs typeface="Roboto"/>
              <a:sym typeface="Roboto"/>
            </a:endParaRPr>
          </a:p>
        </p:txBody>
      </p:sp>
      <p:sp>
        <p:nvSpPr>
          <p:cNvPr id="219" name="Google Shape;219;p20"/>
          <p:cNvSpPr txBox="1"/>
          <p:nvPr/>
        </p:nvSpPr>
        <p:spPr>
          <a:xfrm>
            <a:off x="3321725" y="2216663"/>
            <a:ext cx="5637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b="1" i="0" sz="1200" u="none" cap="none" strike="noStrike">
              <a:solidFill>
                <a:srgbClr val="FFFFFF"/>
              </a:solidFill>
              <a:latin typeface="Roboto"/>
              <a:ea typeface="Roboto"/>
              <a:cs typeface="Roboto"/>
              <a:sym typeface="Roboto"/>
            </a:endParaRPr>
          </a:p>
        </p:txBody>
      </p:sp>
      <p:sp>
        <p:nvSpPr>
          <p:cNvPr id="220" name="Google Shape;220;p20"/>
          <p:cNvSpPr txBox="1"/>
          <p:nvPr/>
        </p:nvSpPr>
        <p:spPr>
          <a:xfrm>
            <a:off x="3321725" y="3058769"/>
            <a:ext cx="542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b="1" i="0" sz="1200" u="none" cap="none" strike="noStrike">
              <a:solidFill>
                <a:srgbClr val="FFFFFF"/>
              </a:solidFill>
              <a:latin typeface="Roboto"/>
              <a:ea typeface="Roboto"/>
              <a:cs typeface="Roboto"/>
              <a:sym typeface="Roboto"/>
            </a:endParaRPr>
          </a:p>
        </p:txBody>
      </p:sp>
      <p:sp>
        <p:nvSpPr>
          <p:cNvPr id="221" name="Google Shape;221;p20"/>
          <p:cNvSpPr txBox="1"/>
          <p:nvPr/>
        </p:nvSpPr>
        <p:spPr>
          <a:xfrm>
            <a:off x="3321725" y="3900875"/>
            <a:ext cx="542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aute irure dolor in reprehenderit in voluptate velit esse cillum dolore eu fugiat nulla pariatur. Excepteur sint occaecat cupidatat non proident, sunt in culpa qui officia deserunt mollit anim id est laborum.</a:t>
            </a:r>
            <a:endParaRPr b="1" i="0" sz="1200" u="none" cap="none" strike="noStrike">
              <a:solidFill>
                <a:srgbClr val="FFFFFF"/>
              </a:solidFill>
              <a:latin typeface="Roboto"/>
              <a:ea typeface="Roboto"/>
              <a:cs typeface="Roboto"/>
              <a:sym typeface="Roboto"/>
            </a:endParaRPr>
          </a:p>
        </p:txBody>
      </p:sp>
      <p:sp>
        <p:nvSpPr>
          <p:cNvPr id="222" name="Google Shape;222;p20"/>
          <p:cNvSpPr txBox="1"/>
          <p:nvPr/>
        </p:nvSpPr>
        <p:spPr>
          <a:xfrm>
            <a:off x="3050525" y="338500"/>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Lato"/>
                <a:ea typeface="Lato"/>
                <a:cs typeface="Lato"/>
                <a:sym typeface="Lato"/>
              </a:rPr>
              <a:t>1</a:t>
            </a:r>
            <a:endParaRPr b="1" i="0" sz="2400" u="none" cap="none" strike="noStrike">
              <a:solidFill>
                <a:srgbClr val="FFFFFF"/>
              </a:solidFill>
              <a:latin typeface="Lato"/>
              <a:ea typeface="Lato"/>
              <a:cs typeface="Lato"/>
              <a:sym typeface="Lato"/>
            </a:endParaRPr>
          </a:p>
        </p:txBody>
      </p:sp>
      <p:sp>
        <p:nvSpPr>
          <p:cNvPr id="223" name="Google Shape;223;p20"/>
          <p:cNvSpPr txBox="1"/>
          <p:nvPr/>
        </p:nvSpPr>
        <p:spPr>
          <a:xfrm>
            <a:off x="3050525" y="1374544"/>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Lato"/>
                <a:ea typeface="Lato"/>
                <a:cs typeface="Lato"/>
                <a:sym typeface="Lato"/>
              </a:rPr>
              <a:t>2</a:t>
            </a:r>
            <a:endParaRPr b="1" i="0" sz="2400" u="none" cap="none" strike="noStrike">
              <a:solidFill>
                <a:srgbClr val="FFFFFF"/>
              </a:solidFill>
              <a:latin typeface="Lato"/>
              <a:ea typeface="Lato"/>
              <a:cs typeface="Lato"/>
              <a:sym typeface="Lato"/>
            </a:endParaRPr>
          </a:p>
        </p:txBody>
      </p:sp>
      <p:sp>
        <p:nvSpPr>
          <p:cNvPr id="224" name="Google Shape;224;p20"/>
          <p:cNvSpPr txBox="1"/>
          <p:nvPr/>
        </p:nvSpPr>
        <p:spPr>
          <a:xfrm>
            <a:off x="3050525" y="2192400"/>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Lato"/>
                <a:ea typeface="Lato"/>
                <a:cs typeface="Lato"/>
                <a:sym typeface="Lato"/>
              </a:rPr>
              <a:t>3</a:t>
            </a:r>
            <a:endParaRPr b="1" i="0" sz="2400" u="none" cap="none" strike="noStrike">
              <a:solidFill>
                <a:srgbClr val="FFFFFF"/>
              </a:solidFill>
              <a:latin typeface="Lato"/>
              <a:ea typeface="Lato"/>
              <a:cs typeface="Lato"/>
              <a:sym typeface="Lato"/>
            </a:endParaRPr>
          </a:p>
        </p:txBody>
      </p:sp>
      <p:sp>
        <p:nvSpPr>
          <p:cNvPr id="225" name="Google Shape;225;p20"/>
          <p:cNvSpPr txBox="1"/>
          <p:nvPr/>
        </p:nvSpPr>
        <p:spPr>
          <a:xfrm>
            <a:off x="3050525" y="3010281"/>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Lato"/>
                <a:ea typeface="Lato"/>
                <a:cs typeface="Lato"/>
                <a:sym typeface="Lato"/>
              </a:rPr>
              <a:t>4</a:t>
            </a:r>
            <a:endParaRPr b="1" i="0" sz="2400" u="none" cap="none" strike="noStrike">
              <a:solidFill>
                <a:srgbClr val="FFFFFF"/>
              </a:solidFill>
              <a:latin typeface="Lato"/>
              <a:ea typeface="Lato"/>
              <a:cs typeface="Lato"/>
              <a:sym typeface="Lato"/>
            </a:endParaRPr>
          </a:p>
        </p:txBody>
      </p:sp>
      <p:sp>
        <p:nvSpPr>
          <p:cNvPr id="226" name="Google Shape;226;p20"/>
          <p:cNvSpPr txBox="1"/>
          <p:nvPr/>
        </p:nvSpPr>
        <p:spPr>
          <a:xfrm>
            <a:off x="3050525" y="3900875"/>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Lato"/>
                <a:ea typeface="Lato"/>
                <a:cs typeface="Lato"/>
                <a:sym typeface="Lato"/>
              </a:rPr>
              <a:t>5</a:t>
            </a:r>
            <a:endParaRPr b="1" i="0" sz="2400" u="none" cap="none" strike="noStrike">
              <a:solidFill>
                <a:srgbClr val="FFFFFF"/>
              </a:solidFill>
              <a:latin typeface="Lato"/>
              <a:ea typeface="Lato"/>
              <a:cs typeface="Lato"/>
              <a:sym typeface="Lato"/>
            </a:endParaRPr>
          </a:p>
        </p:txBody>
      </p:sp>
      <p:sp>
        <p:nvSpPr>
          <p:cNvPr id="227" name="Google Shape;227;p20"/>
          <p:cNvSpPr txBox="1"/>
          <p:nvPr/>
        </p:nvSpPr>
        <p:spPr>
          <a:xfrm>
            <a:off x="326550" y="2357175"/>
            <a:ext cx="2325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LIST SLIDE</a:t>
            </a:r>
            <a:endParaRPr b="0" i="0" sz="2200" u="none" cap="none" strike="noStrike">
              <a:solidFill>
                <a:srgbClr val="531B4C"/>
              </a:solidFill>
              <a:latin typeface="Audiowide"/>
              <a:ea typeface="Audiowide"/>
              <a:cs typeface="Audiowide"/>
              <a:sym typeface="Audiowide"/>
            </a:endParaRPr>
          </a:p>
        </p:txBody>
      </p:sp>
      <p:sp>
        <p:nvSpPr>
          <p:cNvPr id="228" name="Google Shape;228;p20"/>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sp>
        <p:nvSpPr>
          <p:cNvPr id="229" name="Google Shape;229;p20"/>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pic>
        <p:nvPicPr>
          <p:cNvPr id="230" name="Google Shape;230;p20"/>
          <p:cNvPicPr preferRelativeResize="0"/>
          <p:nvPr/>
        </p:nvPicPr>
        <p:blipFill rotWithShape="1">
          <a:blip r:embed="rId4">
            <a:alphaModFix/>
          </a:blip>
          <a:srcRect b="0" l="0" r="0" t="0"/>
          <a:stretch/>
        </p:blipFill>
        <p:spPr>
          <a:xfrm>
            <a:off x="7657550" y="4664025"/>
            <a:ext cx="1038973" cy="316325"/>
          </a:xfrm>
          <a:prstGeom prst="rect">
            <a:avLst/>
          </a:prstGeom>
          <a:noFill/>
          <a:ln>
            <a:noFill/>
          </a:ln>
        </p:spPr>
      </p:pic>
      <p:sp>
        <p:nvSpPr>
          <p:cNvPr id="231" name="Google Shape;231;p20"/>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E9EDEE"/>
                </a:solidFill>
                <a:latin typeface="Arial"/>
                <a:ea typeface="Arial"/>
                <a:cs typeface="Arial"/>
                <a:sym typeface="Arial"/>
              </a:rPr>
              <a:t>‹#›</a:t>
            </a:fld>
            <a:endParaRPr b="0" i="0" sz="1000" u="none" cap="none" strike="noStrike">
              <a:solidFill>
                <a:srgbClr val="E9EDEE"/>
              </a:solidFill>
              <a:latin typeface="Arial"/>
              <a:ea typeface="Arial"/>
              <a:cs typeface="Arial"/>
              <a:sym typeface="Arial"/>
            </a:endParaRPr>
          </a:p>
        </p:txBody>
      </p:sp>
      <p:pic>
        <p:nvPicPr>
          <p:cNvPr id="232" name="Google Shape;232;p20"/>
          <p:cNvPicPr preferRelativeResize="0"/>
          <p:nvPr/>
        </p:nvPicPr>
        <p:blipFill rotWithShape="1">
          <a:blip r:embed="rId5">
            <a:alphaModFix/>
          </a:blip>
          <a:srcRect b="0" l="0" r="0" t="0"/>
          <a:stretch/>
        </p:blipFill>
        <p:spPr>
          <a:xfrm flipH="1" rot="-4">
            <a:off x="0" y="743027"/>
            <a:ext cx="2444324" cy="11856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8" name="Google Shape;238;p21"/>
          <p:cNvSpPr txBox="1"/>
          <p:nvPr/>
        </p:nvSpPr>
        <p:spPr>
          <a:xfrm>
            <a:off x="2258125" y="2207050"/>
            <a:ext cx="4709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i="0" lang="en" sz="4500" u="none" cap="none" strike="noStrike">
                <a:solidFill>
                  <a:srgbClr val="FFFFFF"/>
                </a:solidFill>
                <a:latin typeface="Audiowide"/>
                <a:ea typeface="Audiowide"/>
                <a:cs typeface="Audiowide"/>
                <a:sym typeface="Audiowide"/>
              </a:rPr>
              <a:t>THANK YOU!</a:t>
            </a:r>
            <a:endParaRPr b="1" i="0" sz="4500" u="none" cap="none" strike="noStrike">
              <a:solidFill>
                <a:srgbClr val="FFFFFF"/>
              </a:solidFill>
              <a:latin typeface="Audiowide"/>
              <a:ea typeface="Audiowide"/>
              <a:cs typeface="Audiowide"/>
              <a:sym typeface="Audiowide"/>
            </a:endParaRPr>
          </a:p>
        </p:txBody>
      </p:sp>
      <p:pic>
        <p:nvPicPr>
          <p:cNvPr id="239" name="Google Shape;239;p21"/>
          <p:cNvPicPr preferRelativeResize="0"/>
          <p:nvPr/>
        </p:nvPicPr>
        <p:blipFill rotWithShape="1">
          <a:blip r:embed="rId3">
            <a:alphaModFix/>
          </a:blip>
          <a:srcRect b="0" l="0" r="0" t="0"/>
          <a:stretch/>
        </p:blipFill>
        <p:spPr>
          <a:xfrm>
            <a:off x="3294700" y="964825"/>
            <a:ext cx="2107075" cy="732550"/>
          </a:xfrm>
          <a:prstGeom prst="rect">
            <a:avLst/>
          </a:prstGeom>
          <a:noFill/>
          <a:ln>
            <a:noFill/>
          </a:ln>
        </p:spPr>
      </p:pic>
      <p:sp>
        <p:nvSpPr>
          <p:cNvPr id="240" name="Google Shape;240;p21"/>
          <p:cNvSpPr/>
          <p:nvPr/>
        </p:nvSpPr>
        <p:spPr>
          <a:xfrm>
            <a:off x="6907103"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1" name="Google Shape;241;p21"/>
          <p:cNvSpPr/>
          <p:nvPr/>
        </p:nvSpPr>
        <p:spPr>
          <a:xfrm>
            <a:off x="4823294"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2" name="Google Shape;242;p21"/>
          <p:cNvSpPr/>
          <p:nvPr/>
        </p:nvSpPr>
        <p:spPr>
          <a:xfrm>
            <a:off x="2739486"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 name="Google Shape;243;p21"/>
          <p:cNvSpPr/>
          <p:nvPr/>
        </p:nvSpPr>
        <p:spPr>
          <a:xfrm>
            <a:off x="655678" y="2251833"/>
            <a:ext cx="1750153"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gradFill>
            <a:gsLst>
              <a:gs pos="0">
                <a:srgbClr val="2F034D"/>
              </a:gs>
              <a:gs pos="52000">
                <a:srgbClr val="A20966"/>
              </a:gs>
              <a:gs pos="100000">
                <a:srgbClr val="2F034D"/>
              </a:gs>
            </a:gsLst>
            <a:lin ang="5400700" scaled="0"/>
          </a:gra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4" name="Google Shape;244;p21"/>
          <p:cNvSpPr/>
          <p:nvPr/>
        </p:nvSpPr>
        <p:spPr>
          <a:xfrm>
            <a:off x="791850"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1"/>
          <p:cNvSpPr/>
          <p:nvPr/>
        </p:nvSpPr>
        <p:spPr>
          <a:xfrm>
            <a:off x="2878225"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1"/>
          <p:cNvSpPr/>
          <p:nvPr/>
        </p:nvSpPr>
        <p:spPr>
          <a:xfrm>
            <a:off x="4960750"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1"/>
          <p:cNvSpPr/>
          <p:nvPr/>
        </p:nvSpPr>
        <p:spPr>
          <a:xfrm>
            <a:off x="7043275" y="37540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1"/>
          <p:cNvSpPr/>
          <p:nvPr/>
        </p:nvSpPr>
        <p:spPr>
          <a:xfrm>
            <a:off x="1253704" y="1923550"/>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1"/>
          <p:cNvSpPr txBox="1"/>
          <p:nvPr/>
        </p:nvSpPr>
        <p:spPr>
          <a:xfrm>
            <a:off x="1390379" y="1923550"/>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1</a:t>
            </a:r>
            <a:endParaRPr b="1" i="0" sz="2400" u="none" cap="none" strike="noStrike">
              <a:solidFill>
                <a:srgbClr val="FFFFFF"/>
              </a:solidFill>
              <a:latin typeface="Audiowide"/>
              <a:ea typeface="Audiowide"/>
              <a:cs typeface="Audiowide"/>
              <a:sym typeface="Audiowide"/>
            </a:endParaRPr>
          </a:p>
        </p:txBody>
      </p:sp>
      <p:sp>
        <p:nvSpPr>
          <p:cNvPr id="250" name="Google Shape;250;p21"/>
          <p:cNvSpPr/>
          <p:nvPr/>
        </p:nvSpPr>
        <p:spPr>
          <a:xfrm>
            <a:off x="3337517" y="1951650"/>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1"/>
          <p:cNvSpPr txBox="1"/>
          <p:nvPr/>
        </p:nvSpPr>
        <p:spPr>
          <a:xfrm>
            <a:off x="3433517" y="1951650"/>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2</a:t>
            </a:r>
            <a:endParaRPr b="1" i="0" sz="2400" u="none" cap="none" strike="noStrike">
              <a:solidFill>
                <a:srgbClr val="FFFFFF"/>
              </a:solidFill>
              <a:latin typeface="Audiowide"/>
              <a:ea typeface="Audiowide"/>
              <a:cs typeface="Audiowide"/>
              <a:sym typeface="Audiowide"/>
            </a:endParaRPr>
          </a:p>
        </p:txBody>
      </p:sp>
      <p:sp>
        <p:nvSpPr>
          <p:cNvPr id="252" name="Google Shape;252;p21"/>
          <p:cNvSpPr/>
          <p:nvPr/>
        </p:nvSpPr>
        <p:spPr>
          <a:xfrm>
            <a:off x="5421317" y="1899700"/>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1"/>
          <p:cNvSpPr txBox="1"/>
          <p:nvPr/>
        </p:nvSpPr>
        <p:spPr>
          <a:xfrm>
            <a:off x="5517317" y="1899700"/>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3</a:t>
            </a:r>
            <a:endParaRPr b="1" i="0" sz="2400" u="none" cap="none" strike="noStrike">
              <a:solidFill>
                <a:srgbClr val="FFFFFF"/>
              </a:solidFill>
              <a:latin typeface="Audiowide"/>
              <a:ea typeface="Audiowide"/>
              <a:cs typeface="Audiowide"/>
              <a:sym typeface="Audiowide"/>
            </a:endParaRPr>
          </a:p>
        </p:txBody>
      </p:sp>
      <p:sp>
        <p:nvSpPr>
          <p:cNvPr id="254" name="Google Shape;254;p21"/>
          <p:cNvSpPr/>
          <p:nvPr/>
        </p:nvSpPr>
        <p:spPr>
          <a:xfrm>
            <a:off x="7505117" y="1956975"/>
            <a:ext cx="554100" cy="554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1"/>
          <p:cNvSpPr txBox="1"/>
          <p:nvPr/>
        </p:nvSpPr>
        <p:spPr>
          <a:xfrm>
            <a:off x="7567592" y="1956975"/>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4</a:t>
            </a:r>
            <a:endParaRPr b="1" i="0" sz="2400" u="none" cap="none" strike="noStrike">
              <a:solidFill>
                <a:srgbClr val="FFFFFF"/>
              </a:solidFill>
              <a:latin typeface="Audiowide"/>
              <a:ea typeface="Audiowide"/>
              <a:cs typeface="Audiowide"/>
              <a:sym typeface="Audiowide"/>
            </a:endParaRPr>
          </a:p>
        </p:txBody>
      </p:sp>
      <p:sp>
        <p:nvSpPr>
          <p:cNvPr id="256" name="Google Shape;256;p21"/>
          <p:cNvSpPr/>
          <p:nvPr/>
        </p:nvSpPr>
        <p:spPr>
          <a:xfrm>
            <a:off x="791850"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1"/>
          <p:cNvSpPr/>
          <p:nvPr/>
        </p:nvSpPr>
        <p:spPr>
          <a:xfrm>
            <a:off x="2878225"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1"/>
          <p:cNvSpPr/>
          <p:nvPr/>
        </p:nvSpPr>
        <p:spPr>
          <a:xfrm>
            <a:off x="4960750" y="37213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1"/>
          <p:cNvSpPr/>
          <p:nvPr/>
        </p:nvSpPr>
        <p:spPr>
          <a:xfrm>
            <a:off x="7043275" y="375407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1"/>
          <p:cNvSpPr txBox="1"/>
          <p:nvPr/>
        </p:nvSpPr>
        <p:spPr>
          <a:xfrm>
            <a:off x="916200" y="2702225"/>
            <a:ext cx="1229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a:t>
            </a:r>
            <a:endParaRPr b="0" i="0" sz="1400" u="none" cap="none" strike="noStrike">
              <a:solidFill>
                <a:srgbClr val="FFFFFF"/>
              </a:solidFill>
              <a:latin typeface="Roboto"/>
              <a:ea typeface="Roboto"/>
              <a:cs typeface="Roboto"/>
              <a:sym typeface="Roboto"/>
            </a:endParaRPr>
          </a:p>
        </p:txBody>
      </p:sp>
      <p:sp>
        <p:nvSpPr>
          <p:cNvPr id="261" name="Google Shape;261;p21"/>
          <p:cNvSpPr txBox="1"/>
          <p:nvPr/>
        </p:nvSpPr>
        <p:spPr>
          <a:xfrm>
            <a:off x="3000000" y="2651863"/>
            <a:ext cx="1229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a:t>
            </a:r>
            <a:endParaRPr b="0" i="0" sz="1400" u="none" cap="none" strike="noStrike">
              <a:solidFill>
                <a:srgbClr val="FFFFFF"/>
              </a:solidFill>
              <a:latin typeface="Roboto"/>
              <a:ea typeface="Roboto"/>
              <a:cs typeface="Roboto"/>
              <a:sym typeface="Roboto"/>
            </a:endParaRPr>
          </a:p>
        </p:txBody>
      </p:sp>
      <p:sp>
        <p:nvSpPr>
          <p:cNvPr id="262" name="Google Shape;262;p21"/>
          <p:cNvSpPr txBox="1"/>
          <p:nvPr/>
        </p:nvSpPr>
        <p:spPr>
          <a:xfrm>
            <a:off x="5035425" y="2654513"/>
            <a:ext cx="1229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a:t>
            </a:r>
            <a:r>
              <a:rPr b="0" i="0" lang="en" sz="12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p:txBody>
      </p:sp>
      <p:sp>
        <p:nvSpPr>
          <p:cNvPr id="263" name="Google Shape;263;p21"/>
          <p:cNvSpPr txBox="1"/>
          <p:nvPr/>
        </p:nvSpPr>
        <p:spPr>
          <a:xfrm>
            <a:off x="7134100" y="2670863"/>
            <a:ext cx="1229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a:t>
            </a:r>
            <a:endParaRPr b="0" i="0" sz="1400" u="none" cap="none" strike="noStrike">
              <a:solidFill>
                <a:srgbClr val="FFFFFF"/>
              </a:solidFill>
              <a:latin typeface="Roboto"/>
              <a:ea typeface="Roboto"/>
              <a:cs typeface="Roboto"/>
              <a:sym typeface="Roboto"/>
            </a:endParaRPr>
          </a:p>
        </p:txBody>
      </p:sp>
      <p:sp>
        <p:nvSpPr>
          <p:cNvPr id="264" name="Google Shape;264;p21"/>
          <p:cNvSpPr txBox="1"/>
          <p:nvPr/>
        </p:nvSpPr>
        <p:spPr>
          <a:xfrm>
            <a:off x="2739500" y="3873675"/>
            <a:ext cx="1750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Roboto"/>
                <a:ea typeface="Roboto"/>
                <a:cs typeface="Roboto"/>
                <a:sym typeface="Roboto"/>
              </a:rPr>
              <a:t>Roboto Bold 14</a:t>
            </a:r>
            <a:endParaRPr b="1" i="0" sz="14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Lato"/>
              <a:ea typeface="Lato"/>
              <a:cs typeface="Lato"/>
              <a:sym typeface="Lato"/>
            </a:endParaRPr>
          </a:p>
        </p:txBody>
      </p:sp>
      <p:sp>
        <p:nvSpPr>
          <p:cNvPr id="265" name="Google Shape;265;p21"/>
          <p:cNvSpPr txBox="1"/>
          <p:nvPr/>
        </p:nvSpPr>
        <p:spPr>
          <a:xfrm>
            <a:off x="655625" y="3873675"/>
            <a:ext cx="175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Roboto Bold 14</a:t>
            </a:r>
            <a:endParaRPr b="1" i="0" sz="1400" u="none" cap="none" strike="noStrike">
              <a:solidFill>
                <a:srgbClr val="FFFFFF"/>
              </a:solidFill>
              <a:latin typeface="Roboto"/>
              <a:ea typeface="Roboto"/>
              <a:cs typeface="Roboto"/>
              <a:sym typeface="Roboto"/>
            </a:endParaRPr>
          </a:p>
        </p:txBody>
      </p:sp>
      <p:sp>
        <p:nvSpPr>
          <p:cNvPr id="266" name="Google Shape;266;p21"/>
          <p:cNvSpPr txBox="1"/>
          <p:nvPr/>
        </p:nvSpPr>
        <p:spPr>
          <a:xfrm>
            <a:off x="4823300" y="3873675"/>
            <a:ext cx="1750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Roboto"/>
                <a:ea typeface="Roboto"/>
                <a:cs typeface="Roboto"/>
                <a:sym typeface="Roboto"/>
              </a:rPr>
              <a:t>Roboto Bold 14</a:t>
            </a:r>
            <a:endParaRPr b="1" i="0" sz="14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Lato"/>
              <a:ea typeface="Lato"/>
              <a:cs typeface="Lato"/>
              <a:sym typeface="Lato"/>
            </a:endParaRPr>
          </a:p>
        </p:txBody>
      </p:sp>
      <p:sp>
        <p:nvSpPr>
          <p:cNvPr id="267" name="Google Shape;267;p21"/>
          <p:cNvSpPr txBox="1"/>
          <p:nvPr/>
        </p:nvSpPr>
        <p:spPr>
          <a:xfrm>
            <a:off x="6907100" y="3873675"/>
            <a:ext cx="1750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Roboto"/>
                <a:ea typeface="Roboto"/>
                <a:cs typeface="Roboto"/>
                <a:sym typeface="Roboto"/>
              </a:rPr>
              <a:t>Roboto Bold 14</a:t>
            </a:r>
            <a:endParaRPr b="1" i="0" sz="14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Lato"/>
              <a:ea typeface="Lato"/>
              <a:cs typeface="Lato"/>
              <a:sym typeface="Lato"/>
            </a:endParaRPr>
          </a:p>
        </p:txBody>
      </p:sp>
      <p:sp>
        <p:nvSpPr>
          <p:cNvPr id="268" name="Google Shape;268;p21"/>
          <p:cNvSpPr txBox="1"/>
          <p:nvPr/>
        </p:nvSpPr>
        <p:spPr>
          <a:xfrm>
            <a:off x="655625" y="1144875"/>
            <a:ext cx="808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1A1A1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b="0" i="0" sz="1400" u="none" cap="none" strike="noStrike">
              <a:solidFill>
                <a:srgbClr val="000000"/>
              </a:solidFill>
              <a:latin typeface="Roboto"/>
              <a:ea typeface="Roboto"/>
              <a:cs typeface="Roboto"/>
              <a:sym typeface="Roboto"/>
            </a:endParaRPr>
          </a:p>
        </p:txBody>
      </p:sp>
      <p:sp>
        <p:nvSpPr>
          <p:cNvPr id="269" name="Google Shape;269;p21"/>
          <p:cNvSpPr txBox="1"/>
          <p:nvPr/>
        </p:nvSpPr>
        <p:spPr>
          <a:xfrm>
            <a:off x="598950" y="369000"/>
            <a:ext cx="5312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AUDIOWIDE REGULAR 22</a:t>
            </a:r>
            <a:endParaRPr b="0" i="0" sz="2200" u="none" cap="none" strike="noStrike">
              <a:solidFill>
                <a:srgbClr val="531B4C"/>
              </a:solidFill>
              <a:latin typeface="Audiowide"/>
              <a:ea typeface="Audiowide"/>
              <a:cs typeface="Audiowide"/>
              <a:sym typeface="Audiowide"/>
            </a:endParaRPr>
          </a:p>
        </p:txBody>
      </p:sp>
      <p:sp>
        <p:nvSpPr>
          <p:cNvPr id="270" name="Google Shape;270;p21"/>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271" name="Google Shape;271;p21"/>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272" name="Google Shape;272;p21"/>
          <p:cNvPicPr preferRelativeResize="0"/>
          <p:nvPr/>
        </p:nvPicPr>
        <p:blipFill rotWithShape="1">
          <a:blip r:embed="rId4">
            <a:alphaModFix/>
          </a:blip>
          <a:srcRect b="0" l="0" r="0" t="0"/>
          <a:stretch/>
        </p:blipFill>
        <p:spPr>
          <a:xfrm>
            <a:off x="7843147" y="4663225"/>
            <a:ext cx="1010976" cy="307800"/>
          </a:xfrm>
          <a:prstGeom prst="rect">
            <a:avLst/>
          </a:prstGeom>
          <a:noFill/>
          <a:ln>
            <a:noFill/>
          </a:ln>
        </p:spPr>
      </p:pic>
      <p:sp>
        <p:nvSpPr>
          <p:cNvPr id="273" name="Google Shape;273;p21"/>
          <p:cNvSpPr txBox="1"/>
          <p:nvPr/>
        </p:nvSpPr>
        <p:spPr>
          <a:xfrm>
            <a:off x="1372575" y="1923538"/>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1</a:t>
            </a:r>
            <a:endParaRPr b="1" i="0" sz="2400" u="none" cap="none" strike="noStrike">
              <a:solidFill>
                <a:srgbClr val="FFFFFF"/>
              </a:solidFill>
              <a:latin typeface="Audiowide"/>
              <a:ea typeface="Audiowide"/>
              <a:cs typeface="Audiowide"/>
              <a:sym typeface="Audiowide"/>
            </a:endParaRPr>
          </a:p>
        </p:txBody>
      </p:sp>
      <p:sp>
        <p:nvSpPr>
          <p:cNvPr id="274" name="Google Shape;274;p21"/>
          <p:cNvSpPr txBox="1"/>
          <p:nvPr/>
        </p:nvSpPr>
        <p:spPr>
          <a:xfrm>
            <a:off x="3432131" y="1951656"/>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2</a:t>
            </a:r>
            <a:endParaRPr b="1" i="0" sz="2400" u="none" cap="none" strike="noStrike">
              <a:solidFill>
                <a:srgbClr val="FFFFFF"/>
              </a:solidFill>
              <a:latin typeface="Audiowide"/>
              <a:ea typeface="Audiowide"/>
              <a:cs typeface="Audiowide"/>
              <a:sym typeface="Audiowide"/>
            </a:endParaRPr>
          </a:p>
        </p:txBody>
      </p:sp>
      <p:sp>
        <p:nvSpPr>
          <p:cNvPr id="275" name="Google Shape;275;p21"/>
          <p:cNvSpPr txBox="1"/>
          <p:nvPr/>
        </p:nvSpPr>
        <p:spPr>
          <a:xfrm>
            <a:off x="5499861" y="1899688"/>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3</a:t>
            </a:r>
            <a:endParaRPr b="1" i="0" sz="2400" u="none" cap="none" strike="noStrike">
              <a:solidFill>
                <a:srgbClr val="FFFFFF"/>
              </a:solidFill>
              <a:latin typeface="Audiowide"/>
              <a:ea typeface="Audiowide"/>
              <a:cs typeface="Audiowide"/>
              <a:sym typeface="Audiowide"/>
            </a:endParaRPr>
          </a:p>
        </p:txBody>
      </p:sp>
      <p:sp>
        <p:nvSpPr>
          <p:cNvPr id="276" name="Google Shape;276;p21"/>
          <p:cNvSpPr txBox="1"/>
          <p:nvPr/>
        </p:nvSpPr>
        <p:spPr>
          <a:xfrm>
            <a:off x="7567599" y="1956963"/>
            <a:ext cx="36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udiowide"/>
                <a:ea typeface="Audiowide"/>
                <a:cs typeface="Audiowide"/>
                <a:sym typeface="Audiowide"/>
              </a:rPr>
              <a:t>4</a:t>
            </a:r>
            <a:endParaRPr b="1" i="0" sz="2400" u="none" cap="none" strike="noStrike">
              <a:solidFill>
                <a:srgbClr val="FFFFFF"/>
              </a:solidFill>
              <a:latin typeface="Audiowide"/>
              <a:ea typeface="Audiowide"/>
              <a:cs typeface="Audiowide"/>
              <a:sym typeface="Audiowid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2" name="Google Shape;282;p22"/>
          <p:cNvSpPr/>
          <p:nvPr/>
        </p:nvSpPr>
        <p:spPr>
          <a:xfrm>
            <a:off x="4798021" y="2248475"/>
            <a:ext cx="2386022"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solidFill>
            <a:srgbClr val="531B4C"/>
          </a:soli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3" name="Google Shape;283;p22"/>
          <p:cNvSpPr/>
          <p:nvPr/>
        </p:nvSpPr>
        <p:spPr>
          <a:xfrm>
            <a:off x="5252132" y="374732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2"/>
          <p:cNvSpPr txBox="1"/>
          <p:nvPr/>
        </p:nvSpPr>
        <p:spPr>
          <a:xfrm>
            <a:off x="5090882" y="2883613"/>
            <a:ext cx="1800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a:t>
            </a:r>
            <a:r>
              <a:rPr b="0" i="0" lang="en" sz="12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p:txBody>
      </p:sp>
      <p:sp>
        <p:nvSpPr>
          <p:cNvPr id="285" name="Google Shape;285;p22"/>
          <p:cNvSpPr txBox="1"/>
          <p:nvPr/>
        </p:nvSpPr>
        <p:spPr>
          <a:xfrm>
            <a:off x="5115932" y="3857775"/>
            <a:ext cx="1750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Roboto"/>
                <a:ea typeface="Roboto"/>
                <a:cs typeface="Roboto"/>
                <a:sym typeface="Roboto"/>
              </a:rPr>
              <a:t>Roboto Bold 14</a:t>
            </a:r>
            <a:endParaRPr b="1" i="0" sz="14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Lato"/>
              <a:ea typeface="Lato"/>
              <a:cs typeface="Lato"/>
              <a:sym typeface="Lato"/>
            </a:endParaRPr>
          </a:p>
        </p:txBody>
      </p:sp>
      <p:sp>
        <p:nvSpPr>
          <p:cNvPr id="286" name="Google Shape;286;p22"/>
          <p:cNvSpPr txBox="1"/>
          <p:nvPr/>
        </p:nvSpPr>
        <p:spPr>
          <a:xfrm>
            <a:off x="593050" y="1009075"/>
            <a:ext cx="759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1A1A1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a:t>
            </a:r>
            <a:endParaRPr b="0" i="0" sz="1400" u="none" cap="none" strike="noStrike">
              <a:solidFill>
                <a:srgbClr val="000000"/>
              </a:solidFill>
              <a:latin typeface="Roboto"/>
              <a:ea typeface="Roboto"/>
              <a:cs typeface="Roboto"/>
              <a:sym typeface="Roboto"/>
            </a:endParaRPr>
          </a:p>
        </p:txBody>
      </p:sp>
      <p:sp>
        <p:nvSpPr>
          <p:cNvPr id="287" name="Google Shape;287;p22"/>
          <p:cNvSpPr txBox="1"/>
          <p:nvPr/>
        </p:nvSpPr>
        <p:spPr>
          <a:xfrm>
            <a:off x="2437950" y="428800"/>
            <a:ext cx="4268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531B4C"/>
                </a:solidFill>
                <a:latin typeface="Audiowide"/>
                <a:ea typeface="Audiowide"/>
                <a:cs typeface="Audiowide"/>
                <a:sym typeface="Audiowide"/>
              </a:rPr>
              <a:t>AUDIOWIDE REGULAR 22</a:t>
            </a:r>
            <a:endParaRPr b="0" i="0" sz="2200" u="none" cap="none" strike="noStrike">
              <a:solidFill>
                <a:srgbClr val="531B4C"/>
              </a:solidFill>
              <a:latin typeface="Audiowide"/>
              <a:ea typeface="Audiowide"/>
              <a:cs typeface="Audiowide"/>
              <a:sym typeface="Audiowide"/>
            </a:endParaRPr>
          </a:p>
        </p:txBody>
      </p:sp>
      <p:sp>
        <p:nvSpPr>
          <p:cNvPr id="288" name="Google Shape;288;p22"/>
          <p:cNvSpPr txBox="1"/>
          <p:nvPr/>
        </p:nvSpPr>
        <p:spPr>
          <a:xfrm>
            <a:off x="0" y="4760400"/>
            <a:ext cx="9144000" cy="38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AEABAB"/>
                </a:solidFill>
                <a:latin typeface="Roboto"/>
                <a:ea typeface="Roboto"/>
                <a:cs typeface="Roboto"/>
                <a:sym typeface="Roboto"/>
              </a:rPr>
              <a:t>COPYRIGHT (C) 2023, ECLIPSE FOUNDATION. | THIS WORK IS LICENSED UNDER A CREATIVE COMMONS ATTRIBUTION 4.0 INTERNATIONAL LICENSE (CC BY 4.0)</a:t>
            </a:r>
            <a:endParaRPr b="0" i="0" sz="600" u="none" cap="none" strike="noStrike">
              <a:solidFill>
                <a:srgbClr val="AEABA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600"/>
              <a:buFont typeface="Arial"/>
              <a:buNone/>
            </a:pPr>
            <a:r>
              <a:t/>
            </a:r>
            <a:endParaRPr b="0" i="0" sz="600" u="none" cap="none" strike="noStrike">
              <a:solidFill>
                <a:srgbClr val="AEABAB"/>
              </a:solidFill>
              <a:latin typeface="Roboto"/>
              <a:ea typeface="Roboto"/>
              <a:cs typeface="Roboto"/>
              <a:sym typeface="Roboto"/>
            </a:endParaRPr>
          </a:p>
        </p:txBody>
      </p:sp>
      <p:pic>
        <p:nvPicPr>
          <p:cNvPr id="289" name="Google Shape;289;p22"/>
          <p:cNvPicPr preferRelativeResize="0"/>
          <p:nvPr/>
        </p:nvPicPr>
        <p:blipFill rotWithShape="1">
          <a:blip r:embed="rId3">
            <a:alphaModFix/>
          </a:blip>
          <a:srcRect b="0" l="0" r="0" t="0"/>
          <a:stretch/>
        </p:blipFill>
        <p:spPr>
          <a:xfrm>
            <a:off x="7843147" y="4663225"/>
            <a:ext cx="1010976" cy="307800"/>
          </a:xfrm>
          <a:prstGeom prst="rect">
            <a:avLst/>
          </a:prstGeom>
          <a:noFill/>
          <a:ln>
            <a:noFill/>
          </a:ln>
        </p:spPr>
      </p:pic>
      <p:sp>
        <p:nvSpPr>
          <p:cNvPr id="290" name="Google Shape;290;p22"/>
          <p:cNvSpPr/>
          <p:nvPr/>
        </p:nvSpPr>
        <p:spPr>
          <a:xfrm>
            <a:off x="1884346" y="2248475"/>
            <a:ext cx="2386022" cy="2248195"/>
          </a:xfrm>
          <a:custGeom>
            <a:rect b="b" l="l" r="r" t="t"/>
            <a:pathLst>
              <a:path extrusionOk="0" h="3111688" w="2422357">
                <a:moveTo>
                  <a:pt x="55520" y="0"/>
                </a:moveTo>
                <a:lnTo>
                  <a:pt x="2366837" y="0"/>
                </a:lnTo>
                <a:cubicBezTo>
                  <a:pt x="2397500" y="0"/>
                  <a:pt x="2422357" y="26335"/>
                  <a:pt x="2422357" y="58820"/>
                </a:cubicBezTo>
                <a:lnTo>
                  <a:pt x="2422357" y="3052868"/>
                </a:lnTo>
                <a:cubicBezTo>
                  <a:pt x="2422357" y="3085354"/>
                  <a:pt x="2397500" y="3111688"/>
                  <a:pt x="2366837" y="3111688"/>
                </a:cubicBezTo>
                <a:lnTo>
                  <a:pt x="55520" y="3111688"/>
                </a:lnTo>
                <a:cubicBezTo>
                  <a:pt x="24857" y="3111688"/>
                  <a:pt x="0" y="3085354"/>
                  <a:pt x="0" y="3052868"/>
                </a:cubicBezTo>
                <a:lnTo>
                  <a:pt x="0" y="58820"/>
                </a:lnTo>
                <a:cubicBezTo>
                  <a:pt x="0" y="26335"/>
                  <a:pt x="24857" y="0"/>
                  <a:pt x="55520" y="0"/>
                </a:cubicBezTo>
                <a:close/>
              </a:path>
            </a:pathLst>
          </a:custGeom>
          <a:solidFill>
            <a:srgbClr val="531B4C"/>
          </a:solidFill>
          <a:ln>
            <a:noFill/>
          </a:ln>
          <a:effectLst>
            <a:outerShdw blurRad="142875" rotWithShape="0" algn="bl" dir="2220000" dist="104775">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1" name="Google Shape;291;p22"/>
          <p:cNvSpPr/>
          <p:nvPr/>
        </p:nvSpPr>
        <p:spPr>
          <a:xfrm>
            <a:off x="2686307" y="1832338"/>
            <a:ext cx="782100" cy="782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2"/>
          <p:cNvSpPr/>
          <p:nvPr/>
        </p:nvSpPr>
        <p:spPr>
          <a:xfrm>
            <a:off x="2338457" y="3747325"/>
            <a:ext cx="1477800" cy="32700"/>
          </a:xfrm>
          <a:prstGeom prst="rect">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2"/>
          <p:cNvSpPr txBox="1"/>
          <p:nvPr/>
        </p:nvSpPr>
        <p:spPr>
          <a:xfrm>
            <a:off x="2177207" y="2883613"/>
            <a:ext cx="1800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Lorem Ipsum dolor sit amet, consectetur adipiscing elit</a:t>
            </a:r>
            <a:r>
              <a:rPr b="0" i="0" lang="en" sz="12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p:txBody>
      </p:sp>
      <p:sp>
        <p:nvSpPr>
          <p:cNvPr id="294" name="Google Shape;294;p22"/>
          <p:cNvSpPr txBox="1"/>
          <p:nvPr/>
        </p:nvSpPr>
        <p:spPr>
          <a:xfrm>
            <a:off x="2202257" y="3857775"/>
            <a:ext cx="1750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Roboto"/>
                <a:ea typeface="Roboto"/>
                <a:cs typeface="Roboto"/>
                <a:sym typeface="Roboto"/>
              </a:rPr>
              <a:t>Roboto Bold 14</a:t>
            </a:r>
            <a:endParaRPr b="1" i="0" sz="14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Lato"/>
              <a:ea typeface="Lato"/>
              <a:cs typeface="Lato"/>
              <a:sym typeface="Lato"/>
            </a:endParaRPr>
          </a:p>
        </p:txBody>
      </p:sp>
      <p:sp>
        <p:nvSpPr>
          <p:cNvPr id="295" name="Google Shape;295;p22"/>
          <p:cNvSpPr/>
          <p:nvPr/>
        </p:nvSpPr>
        <p:spPr>
          <a:xfrm>
            <a:off x="5599982" y="1866263"/>
            <a:ext cx="782100" cy="782100"/>
          </a:xfrm>
          <a:prstGeom prst="ellipse">
            <a:avLst/>
          </a:prstGeom>
          <a:solidFill>
            <a:srgbClr val="AB0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22"/>
          <p:cNvPicPr preferRelativeResize="0"/>
          <p:nvPr/>
        </p:nvPicPr>
        <p:blipFill rotWithShape="1">
          <a:blip r:embed="rId4">
            <a:alphaModFix/>
          </a:blip>
          <a:srcRect b="0" l="0" r="0" t="0"/>
          <a:stretch/>
        </p:blipFill>
        <p:spPr>
          <a:xfrm>
            <a:off x="2803007" y="1952150"/>
            <a:ext cx="548700" cy="542487"/>
          </a:xfrm>
          <a:prstGeom prst="rect">
            <a:avLst/>
          </a:prstGeom>
          <a:noFill/>
          <a:ln>
            <a:noFill/>
          </a:ln>
        </p:spPr>
      </p:pic>
      <p:pic>
        <p:nvPicPr>
          <p:cNvPr id="297" name="Google Shape;297;p22"/>
          <p:cNvPicPr preferRelativeResize="0"/>
          <p:nvPr/>
        </p:nvPicPr>
        <p:blipFill rotWithShape="1">
          <a:blip r:embed="rId5">
            <a:alphaModFix/>
          </a:blip>
          <a:srcRect b="0" l="0" r="0" t="0"/>
          <a:stretch/>
        </p:blipFill>
        <p:spPr>
          <a:xfrm>
            <a:off x="5745020" y="2011313"/>
            <a:ext cx="492024" cy="492024"/>
          </a:xfrm>
          <a:prstGeom prst="rect">
            <a:avLst/>
          </a:prstGeom>
          <a:noFill/>
          <a:ln>
            <a:noFill/>
          </a:ln>
        </p:spPr>
      </p:pic>
      <p:pic>
        <p:nvPicPr>
          <p:cNvPr id="298" name="Google Shape;298;p22"/>
          <p:cNvPicPr preferRelativeResize="0"/>
          <p:nvPr/>
        </p:nvPicPr>
        <p:blipFill rotWithShape="1">
          <a:blip r:embed="rId6">
            <a:alphaModFix/>
          </a:blip>
          <a:srcRect b="0" l="0" r="0" t="0"/>
          <a:stretch/>
        </p:blipFill>
        <p:spPr>
          <a:xfrm flipH="1" rot="-5">
            <a:off x="1" y="2"/>
            <a:ext cx="2108349" cy="8732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